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Lst>
  <p:handoutMasterIdLst>
    <p:handoutMasterId r:id="rId40"/>
  </p:handoutMasterIdLst>
  <p:sldIdLst>
    <p:sldId id="256" r:id="rId2"/>
    <p:sldId id="257" r:id="rId3"/>
    <p:sldId id="258" r:id="rId4"/>
    <p:sldId id="260" r:id="rId5"/>
    <p:sldId id="322" r:id="rId6"/>
    <p:sldId id="262" r:id="rId7"/>
    <p:sldId id="261" r:id="rId8"/>
    <p:sldId id="263" r:id="rId9"/>
    <p:sldId id="287" r:id="rId10"/>
    <p:sldId id="291" r:id="rId11"/>
    <p:sldId id="323" r:id="rId12"/>
    <p:sldId id="288" r:id="rId13"/>
    <p:sldId id="289" r:id="rId14"/>
    <p:sldId id="294" r:id="rId15"/>
    <p:sldId id="319" r:id="rId16"/>
    <p:sldId id="292" r:id="rId17"/>
    <p:sldId id="296" r:id="rId18"/>
    <p:sldId id="320" r:id="rId19"/>
    <p:sldId id="324" r:id="rId20"/>
    <p:sldId id="325" r:id="rId21"/>
    <p:sldId id="321" r:id="rId22"/>
    <p:sldId id="303" r:id="rId23"/>
    <p:sldId id="299" r:id="rId24"/>
    <p:sldId id="300" r:id="rId25"/>
    <p:sldId id="326" r:id="rId26"/>
    <p:sldId id="301" r:id="rId27"/>
    <p:sldId id="327" r:id="rId28"/>
    <p:sldId id="308" r:id="rId29"/>
    <p:sldId id="332" r:id="rId30"/>
    <p:sldId id="306" r:id="rId31"/>
    <p:sldId id="307" r:id="rId32"/>
    <p:sldId id="311" r:id="rId33"/>
    <p:sldId id="329" r:id="rId34"/>
    <p:sldId id="330" r:id="rId35"/>
    <p:sldId id="331" r:id="rId36"/>
    <p:sldId id="317" r:id="rId37"/>
    <p:sldId id="333" r:id="rId38"/>
    <p:sldId id="30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CD211-F3A6-4C9A-899C-4C5CD8FF4B54}" v="5209" dt="2023-04-16T15:48:59.696"/>
    <p1510:client id="{671C6EA0-757C-45CD-9E97-E2C37FE6F0CC}" v="1900" dt="2023-04-16T16:35:33.809"/>
    <p1510:client id="{E5A36733-B20F-4D68-9D24-7161A074B46C}" v="110" dt="2023-04-14T01:45:51.361"/>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84" autoAdjust="0"/>
    <p:restoredTop sz="94660"/>
  </p:normalViewPr>
  <p:slideViewPr>
    <p:cSldViewPr snapToGrid="0">
      <p:cViewPr varScale="1">
        <p:scale>
          <a:sx n="131" d="100"/>
          <a:sy n="131" d="100"/>
        </p:scale>
        <p:origin x="216" y="744"/>
      </p:cViewPr>
      <p:guideLst/>
    </p:cSldViewPr>
  </p:slideViewPr>
  <p:notesTextViewPr>
    <p:cViewPr>
      <p:scale>
        <a:sx n="1" d="1"/>
        <a:sy n="1" d="1"/>
      </p:scale>
      <p:origin x="0" y="0"/>
    </p:cViewPr>
  </p:notesTextViewPr>
  <p:notesViewPr>
    <p:cSldViewPr snapToGrid="0">
      <p:cViewPr varScale="1">
        <p:scale>
          <a:sx n="118" d="100"/>
          <a:sy n="118" d="100"/>
        </p:scale>
        <p:origin x="3472" y="2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EAC99-E67A-4B78-83CE-0B0485C22DA4}"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2BCA79D3-62A9-4C6D-B25F-34DADEC7FF5C}">
      <dgm:prSet/>
      <dgm:spPr/>
      <dgm:t>
        <a:bodyPr/>
        <a:lstStyle/>
        <a:p>
          <a:r>
            <a:rPr lang="en-US"/>
            <a:t>Problem Statement</a:t>
          </a:r>
        </a:p>
      </dgm:t>
    </dgm:pt>
    <dgm:pt modelId="{11C48807-57FE-41A2-93DB-EED21E772F76}" type="parTrans" cxnId="{C16C2838-C971-4DFA-9641-77875051CF4A}">
      <dgm:prSet/>
      <dgm:spPr/>
      <dgm:t>
        <a:bodyPr/>
        <a:lstStyle/>
        <a:p>
          <a:endParaRPr lang="en-US"/>
        </a:p>
      </dgm:t>
    </dgm:pt>
    <dgm:pt modelId="{4B3DFE81-934F-45B8-B5A6-68DBD7B57CC1}" type="sibTrans" cxnId="{C16C2838-C971-4DFA-9641-77875051CF4A}">
      <dgm:prSet/>
      <dgm:spPr/>
      <dgm:t>
        <a:bodyPr/>
        <a:lstStyle/>
        <a:p>
          <a:endParaRPr lang="en-US"/>
        </a:p>
      </dgm:t>
    </dgm:pt>
    <dgm:pt modelId="{14C38D93-0B65-48E1-9196-FE532E3CCF15}">
      <dgm:prSet/>
      <dgm:spPr/>
      <dgm:t>
        <a:bodyPr/>
        <a:lstStyle/>
        <a:p>
          <a:r>
            <a:rPr lang="en-US"/>
            <a:t>Improvements from Professor’s Feedback</a:t>
          </a:r>
        </a:p>
      </dgm:t>
    </dgm:pt>
    <dgm:pt modelId="{0C2D7060-DA11-421C-8AE9-B4146E04744B}" type="parTrans" cxnId="{545609F3-0FA6-439E-9419-5EBA8088FBFF}">
      <dgm:prSet/>
      <dgm:spPr/>
      <dgm:t>
        <a:bodyPr/>
        <a:lstStyle/>
        <a:p>
          <a:endParaRPr lang="en-US"/>
        </a:p>
      </dgm:t>
    </dgm:pt>
    <dgm:pt modelId="{2A4BD674-68AE-4B95-B961-722F465D0475}" type="sibTrans" cxnId="{545609F3-0FA6-439E-9419-5EBA8088FBFF}">
      <dgm:prSet/>
      <dgm:spPr/>
      <dgm:t>
        <a:bodyPr/>
        <a:lstStyle/>
        <a:p>
          <a:endParaRPr lang="en-US"/>
        </a:p>
      </dgm:t>
    </dgm:pt>
    <dgm:pt modelId="{35A9A1D8-2EE9-4890-8231-31936D7F6840}">
      <dgm:prSet/>
      <dgm:spPr/>
      <dgm:t>
        <a:bodyPr/>
        <a:lstStyle/>
        <a:p>
          <a:r>
            <a:rPr lang="en-US"/>
            <a:t>Team Working Agreement</a:t>
          </a:r>
        </a:p>
      </dgm:t>
    </dgm:pt>
    <dgm:pt modelId="{77CB6BA8-1E06-4717-8345-F876A44962FE}" type="parTrans" cxnId="{3AA5735A-D602-48FF-B209-C63B75C4A51A}">
      <dgm:prSet/>
      <dgm:spPr/>
      <dgm:t>
        <a:bodyPr/>
        <a:lstStyle/>
        <a:p>
          <a:endParaRPr lang="en-US"/>
        </a:p>
      </dgm:t>
    </dgm:pt>
    <dgm:pt modelId="{CEC079A7-3609-496E-B63A-B260E7229397}" type="sibTrans" cxnId="{3AA5735A-D602-48FF-B209-C63B75C4A51A}">
      <dgm:prSet/>
      <dgm:spPr/>
      <dgm:t>
        <a:bodyPr/>
        <a:lstStyle/>
        <a:p>
          <a:endParaRPr lang="en-US"/>
        </a:p>
      </dgm:t>
    </dgm:pt>
    <dgm:pt modelId="{4F792143-1F59-402E-B807-83AB38C483AA}">
      <dgm:prSet/>
      <dgm:spPr/>
      <dgm:t>
        <a:bodyPr/>
        <a:lstStyle/>
        <a:p>
          <a:r>
            <a:rPr lang="en-US"/>
            <a:t>Personas</a:t>
          </a:r>
        </a:p>
      </dgm:t>
    </dgm:pt>
    <dgm:pt modelId="{0BF0C7E1-C78A-4EB0-B0F4-F9BA6413A87C}" type="parTrans" cxnId="{11889A6F-2E30-4773-8687-44907C26AA5D}">
      <dgm:prSet/>
      <dgm:spPr/>
      <dgm:t>
        <a:bodyPr/>
        <a:lstStyle/>
        <a:p>
          <a:endParaRPr lang="en-US"/>
        </a:p>
      </dgm:t>
    </dgm:pt>
    <dgm:pt modelId="{65C8CA77-1C24-4154-8E15-EBF0BC1668FC}" type="sibTrans" cxnId="{11889A6F-2E30-4773-8687-44907C26AA5D}">
      <dgm:prSet/>
      <dgm:spPr/>
      <dgm:t>
        <a:bodyPr/>
        <a:lstStyle/>
        <a:p>
          <a:endParaRPr lang="en-US"/>
        </a:p>
      </dgm:t>
    </dgm:pt>
    <dgm:pt modelId="{D2088F6C-1B07-4D97-BEC0-777493BC91EF}">
      <dgm:prSet/>
      <dgm:spPr/>
      <dgm:t>
        <a:bodyPr/>
        <a:lstStyle/>
        <a:p>
          <a:r>
            <a:rPr lang="en-US"/>
            <a:t>Minimal Viable Product (MVP)</a:t>
          </a:r>
        </a:p>
      </dgm:t>
    </dgm:pt>
    <dgm:pt modelId="{BD8E20CC-FB43-4D26-9883-9647D5680343}" type="parTrans" cxnId="{41EBA496-F638-4F0E-A45E-0D20F7864055}">
      <dgm:prSet/>
      <dgm:spPr/>
      <dgm:t>
        <a:bodyPr/>
        <a:lstStyle/>
        <a:p>
          <a:endParaRPr lang="en-US"/>
        </a:p>
      </dgm:t>
    </dgm:pt>
    <dgm:pt modelId="{35B8CE03-CAC5-4F5F-8C26-1201FEEED32F}" type="sibTrans" cxnId="{41EBA496-F638-4F0E-A45E-0D20F7864055}">
      <dgm:prSet/>
      <dgm:spPr/>
      <dgm:t>
        <a:bodyPr/>
        <a:lstStyle/>
        <a:p>
          <a:endParaRPr lang="en-US"/>
        </a:p>
      </dgm:t>
    </dgm:pt>
    <dgm:pt modelId="{3E9C81F2-2157-4D54-9803-447F2193480C}">
      <dgm:prSet/>
      <dgm:spPr/>
      <dgm:t>
        <a:bodyPr/>
        <a:lstStyle/>
        <a:p>
          <a:r>
            <a:rPr lang="en-US"/>
            <a:t>Architecture and Sequential Diagrams</a:t>
          </a:r>
        </a:p>
      </dgm:t>
    </dgm:pt>
    <dgm:pt modelId="{A6F668A1-BB32-4CF4-B7AE-87D81A98A069}" type="parTrans" cxnId="{4ECFE593-B1FA-49E5-A8EF-43EC6745134F}">
      <dgm:prSet/>
      <dgm:spPr/>
      <dgm:t>
        <a:bodyPr/>
        <a:lstStyle/>
        <a:p>
          <a:endParaRPr lang="en-US"/>
        </a:p>
      </dgm:t>
    </dgm:pt>
    <dgm:pt modelId="{A9B07074-20C0-43D6-B470-0E9F0914851B}" type="sibTrans" cxnId="{4ECFE593-B1FA-49E5-A8EF-43EC6745134F}">
      <dgm:prSet/>
      <dgm:spPr/>
      <dgm:t>
        <a:bodyPr/>
        <a:lstStyle/>
        <a:p>
          <a:endParaRPr lang="en-US"/>
        </a:p>
      </dgm:t>
    </dgm:pt>
    <dgm:pt modelId="{A1FEADBB-D20B-4A89-B44D-D50EEED0848B}">
      <dgm:prSet/>
      <dgm:spPr/>
      <dgm:t>
        <a:bodyPr/>
        <a:lstStyle/>
        <a:p>
          <a:r>
            <a:rPr lang="en-US"/>
            <a:t>Sprint 3 Recap</a:t>
          </a:r>
        </a:p>
      </dgm:t>
    </dgm:pt>
    <dgm:pt modelId="{65170371-ED84-47FE-A44F-F4EE01388011}" type="parTrans" cxnId="{9BF33D37-A0AD-434B-8204-3A0E4DF03F9D}">
      <dgm:prSet/>
      <dgm:spPr/>
      <dgm:t>
        <a:bodyPr/>
        <a:lstStyle/>
        <a:p>
          <a:endParaRPr lang="en-US"/>
        </a:p>
      </dgm:t>
    </dgm:pt>
    <dgm:pt modelId="{7D7663BB-37F0-4EB8-9702-A83D6EE70CF7}" type="sibTrans" cxnId="{9BF33D37-A0AD-434B-8204-3A0E4DF03F9D}">
      <dgm:prSet/>
      <dgm:spPr/>
      <dgm:t>
        <a:bodyPr/>
        <a:lstStyle/>
        <a:p>
          <a:endParaRPr lang="en-US"/>
        </a:p>
      </dgm:t>
    </dgm:pt>
    <dgm:pt modelId="{39E9DA33-3C6E-4485-BD76-383D41B84B85}">
      <dgm:prSet/>
      <dgm:spPr/>
      <dgm:t>
        <a:bodyPr/>
        <a:lstStyle/>
        <a:p>
          <a:r>
            <a:rPr lang="en-US"/>
            <a:t>Acceptance Criteria</a:t>
          </a:r>
        </a:p>
      </dgm:t>
    </dgm:pt>
    <dgm:pt modelId="{55D08316-17D1-499C-8D8D-947AFC8A4156}" type="parTrans" cxnId="{5FF0D93C-C20E-4F5B-BEC1-332A028D3B40}">
      <dgm:prSet/>
      <dgm:spPr/>
      <dgm:t>
        <a:bodyPr/>
        <a:lstStyle/>
        <a:p>
          <a:endParaRPr lang="en-US"/>
        </a:p>
      </dgm:t>
    </dgm:pt>
    <dgm:pt modelId="{61176810-AAB9-415C-B0BE-9AE05F4CA711}" type="sibTrans" cxnId="{5FF0D93C-C20E-4F5B-BEC1-332A028D3B40}">
      <dgm:prSet/>
      <dgm:spPr/>
      <dgm:t>
        <a:bodyPr/>
        <a:lstStyle/>
        <a:p>
          <a:endParaRPr lang="en-US"/>
        </a:p>
      </dgm:t>
    </dgm:pt>
    <dgm:pt modelId="{8FB32D35-D46A-44FA-BFC2-64A99365970E}">
      <dgm:prSet/>
      <dgm:spPr/>
      <dgm:t>
        <a:bodyPr/>
        <a:lstStyle/>
        <a:p>
          <a:r>
            <a:rPr lang="en-US"/>
            <a:t>Sprint Summary</a:t>
          </a:r>
        </a:p>
      </dgm:t>
    </dgm:pt>
    <dgm:pt modelId="{46A6C435-8C18-4D43-BABC-9AEFE6F115EA}" type="parTrans" cxnId="{B9C35A0F-FFC7-4E28-8CEE-0542D6C18D53}">
      <dgm:prSet/>
      <dgm:spPr/>
      <dgm:t>
        <a:bodyPr/>
        <a:lstStyle/>
        <a:p>
          <a:endParaRPr lang="en-US"/>
        </a:p>
      </dgm:t>
    </dgm:pt>
    <dgm:pt modelId="{09EA1B80-7192-410C-9B5D-F477C7AC1A31}" type="sibTrans" cxnId="{B9C35A0F-FFC7-4E28-8CEE-0542D6C18D53}">
      <dgm:prSet/>
      <dgm:spPr/>
      <dgm:t>
        <a:bodyPr/>
        <a:lstStyle/>
        <a:p>
          <a:endParaRPr lang="en-US"/>
        </a:p>
      </dgm:t>
    </dgm:pt>
    <dgm:pt modelId="{65A07510-1279-4660-AF38-6D7CA69B17E4}">
      <dgm:prSet/>
      <dgm:spPr/>
      <dgm:t>
        <a:bodyPr/>
        <a:lstStyle/>
        <a:p>
          <a:r>
            <a:rPr lang="en-US"/>
            <a:t>Sprint Backlog</a:t>
          </a:r>
        </a:p>
      </dgm:t>
    </dgm:pt>
    <dgm:pt modelId="{968FD388-F081-4137-9C9A-7E8218B1108A}" type="parTrans" cxnId="{E2F55E2F-BC4B-4AA6-8DEA-5E8862B32633}">
      <dgm:prSet/>
      <dgm:spPr/>
      <dgm:t>
        <a:bodyPr/>
        <a:lstStyle/>
        <a:p>
          <a:endParaRPr lang="en-US"/>
        </a:p>
      </dgm:t>
    </dgm:pt>
    <dgm:pt modelId="{437DD063-8CE6-4029-9F8A-30FC9FEC01D9}" type="sibTrans" cxnId="{E2F55E2F-BC4B-4AA6-8DEA-5E8862B32633}">
      <dgm:prSet/>
      <dgm:spPr/>
      <dgm:t>
        <a:bodyPr/>
        <a:lstStyle/>
        <a:p>
          <a:endParaRPr lang="en-US"/>
        </a:p>
      </dgm:t>
    </dgm:pt>
    <dgm:pt modelId="{1BE70C32-A400-49FA-8217-F9999D03097D}">
      <dgm:prSet/>
      <dgm:spPr/>
      <dgm:t>
        <a:bodyPr/>
        <a:lstStyle/>
        <a:p>
          <a:r>
            <a:rPr lang="en-US"/>
            <a:t>Test Cases</a:t>
          </a:r>
        </a:p>
      </dgm:t>
    </dgm:pt>
    <dgm:pt modelId="{02FE31AC-D68B-43DC-A0D9-4025003F7A1E}" type="parTrans" cxnId="{EAC15325-BB68-4DC0-A4E7-127D739A827B}">
      <dgm:prSet/>
      <dgm:spPr/>
      <dgm:t>
        <a:bodyPr/>
        <a:lstStyle/>
        <a:p>
          <a:endParaRPr lang="en-US"/>
        </a:p>
      </dgm:t>
    </dgm:pt>
    <dgm:pt modelId="{BEBA930B-93C0-4ACC-B04D-9443BA1FE02B}" type="sibTrans" cxnId="{EAC15325-BB68-4DC0-A4E7-127D739A827B}">
      <dgm:prSet/>
      <dgm:spPr/>
      <dgm:t>
        <a:bodyPr/>
        <a:lstStyle/>
        <a:p>
          <a:endParaRPr lang="en-US"/>
        </a:p>
      </dgm:t>
    </dgm:pt>
    <dgm:pt modelId="{A388F44E-7F41-4CEC-9C54-CF82628C125E}">
      <dgm:prSet/>
      <dgm:spPr/>
      <dgm:t>
        <a:bodyPr/>
        <a:lstStyle/>
        <a:p>
          <a:r>
            <a:rPr lang="en-US"/>
            <a:t>Metrics</a:t>
          </a:r>
        </a:p>
      </dgm:t>
    </dgm:pt>
    <dgm:pt modelId="{80458495-400C-4404-A5B9-18F54A465B75}" type="parTrans" cxnId="{42FC70E8-49F7-4A0A-8940-359731A2E1A0}">
      <dgm:prSet/>
      <dgm:spPr/>
      <dgm:t>
        <a:bodyPr/>
        <a:lstStyle/>
        <a:p>
          <a:endParaRPr lang="en-US"/>
        </a:p>
      </dgm:t>
    </dgm:pt>
    <dgm:pt modelId="{AF695B43-96A2-4505-A4EF-4E995B67276F}" type="sibTrans" cxnId="{42FC70E8-49F7-4A0A-8940-359731A2E1A0}">
      <dgm:prSet/>
      <dgm:spPr/>
      <dgm:t>
        <a:bodyPr/>
        <a:lstStyle/>
        <a:p>
          <a:endParaRPr lang="en-US"/>
        </a:p>
      </dgm:t>
    </dgm:pt>
    <dgm:pt modelId="{2FFDD145-1F1F-4584-81CD-48616DC82A9A}">
      <dgm:prSet/>
      <dgm:spPr/>
      <dgm:t>
        <a:bodyPr/>
        <a:lstStyle/>
        <a:p>
          <a:r>
            <a:rPr lang="en-US"/>
            <a:t>Retrospective</a:t>
          </a:r>
        </a:p>
      </dgm:t>
    </dgm:pt>
    <dgm:pt modelId="{336EA48D-36F1-4A82-9C4C-D8AA3B32CE8D}" type="parTrans" cxnId="{D074E054-414F-4B58-8BF9-F63DC1A013CF}">
      <dgm:prSet/>
      <dgm:spPr/>
      <dgm:t>
        <a:bodyPr/>
        <a:lstStyle/>
        <a:p>
          <a:endParaRPr lang="en-US"/>
        </a:p>
      </dgm:t>
    </dgm:pt>
    <dgm:pt modelId="{3D39F950-2A5C-4989-845C-C425F892B8E6}" type="sibTrans" cxnId="{D074E054-414F-4B58-8BF9-F63DC1A013CF}">
      <dgm:prSet/>
      <dgm:spPr/>
      <dgm:t>
        <a:bodyPr/>
        <a:lstStyle/>
        <a:p>
          <a:endParaRPr lang="en-US"/>
        </a:p>
      </dgm:t>
    </dgm:pt>
    <dgm:pt modelId="{E2CA2AA6-7CF7-44F3-B3DF-3CC4550143D8}">
      <dgm:prSet/>
      <dgm:spPr/>
      <dgm:t>
        <a:bodyPr/>
        <a:lstStyle/>
        <a:p>
          <a:r>
            <a:rPr lang="en-US"/>
            <a:t>Project Demo</a:t>
          </a:r>
        </a:p>
      </dgm:t>
    </dgm:pt>
    <dgm:pt modelId="{52E25670-39CA-430E-9B40-D4D475D0F335}" type="parTrans" cxnId="{D31D6DC9-5777-4DAE-9435-79E2A2F241F4}">
      <dgm:prSet/>
      <dgm:spPr/>
      <dgm:t>
        <a:bodyPr/>
        <a:lstStyle/>
        <a:p>
          <a:endParaRPr lang="en-US"/>
        </a:p>
      </dgm:t>
    </dgm:pt>
    <dgm:pt modelId="{FFF680FA-C41A-427B-AEA3-4BBE8FA94EEA}" type="sibTrans" cxnId="{D31D6DC9-5777-4DAE-9435-79E2A2F241F4}">
      <dgm:prSet/>
      <dgm:spPr/>
      <dgm:t>
        <a:bodyPr/>
        <a:lstStyle/>
        <a:p>
          <a:endParaRPr lang="en-US"/>
        </a:p>
      </dgm:t>
    </dgm:pt>
    <dgm:pt modelId="{F1FF419C-2CCC-4082-8C93-BAE419AA65F0}">
      <dgm:prSet/>
      <dgm:spPr/>
      <dgm:t>
        <a:bodyPr/>
        <a:lstStyle/>
        <a:p>
          <a:r>
            <a:rPr lang="en-US"/>
            <a:t>Live Demo</a:t>
          </a:r>
        </a:p>
      </dgm:t>
    </dgm:pt>
    <dgm:pt modelId="{3EA2FC9F-4CEB-44D6-9D8B-A70DB799D504}" type="parTrans" cxnId="{89B0121B-87D7-492B-89DA-2F03453A9EEE}">
      <dgm:prSet/>
      <dgm:spPr/>
      <dgm:t>
        <a:bodyPr/>
        <a:lstStyle/>
        <a:p>
          <a:endParaRPr lang="en-US"/>
        </a:p>
      </dgm:t>
    </dgm:pt>
    <dgm:pt modelId="{A863030E-CBB8-457D-A677-B446B0E073CD}" type="sibTrans" cxnId="{89B0121B-87D7-492B-89DA-2F03453A9EEE}">
      <dgm:prSet/>
      <dgm:spPr/>
      <dgm:t>
        <a:bodyPr/>
        <a:lstStyle/>
        <a:p>
          <a:endParaRPr lang="en-US"/>
        </a:p>
      </dgm:t>
    </dgm:pt>
    <dgm:pt modelId="{421E4D95-42BB-094B-89EA-F906AA0F1E5C}" type="pres">
      <dgm:prSet presAssocID="{BC9EAC99-E67A-4B78-83CE-0B0485C22DA4}" presName="Name0" presStyleCnt="0">
        <dgm:presLayoutVars>
          <dgm:dir/>
          <dgm:resizeHandles val="exact"/>
        </dgm:presLayoutVars>
      </dgm:prSet>
      <dgm:spPr/>
    </dgm:pt>
    <dgm:pt modelId="{62977814-2EA8-6C4C-B98B-3A977C6249E8}" type="pres">
      <dgm:prSet presAssocID="{2BCA79D3-62A9-4C6D-B25F-34DADEC7FF5C}" presName="node" presStyleLbl="node1" presStyleIdx="0" presStyleCnt="15">
        <dgm:presLayoutVars>
          <dgm:bulletEnabled val="1"/>
        </dgm:presLayoutVars>
      </dgm:prSet>
      <dgm:spPr/>
    </dgm:pt>
    <dgm:pt modelId="{4F018FF6-4753-114F-90D3-4AF066D48F84}" type="pres">
      <dgm:prSet presAssocID="{4B3DFE81-934F-45B8-B5A6-68DBD7B57CC1}" presName="sibTrans" presStyleLbl="sibTrans1D1" presStyleIdx="0" presStyleCnt="14"/>
      <dgm:spPr/>
    </dgm:pt>
    <dgm:pt modelId="{9664ED8D-AA2A-7341-8D30-E01C05704730}" type="pres">
      <dgm:prSet presAssocID="{4B3DFE81-934F-45B8-B5A6-68DBD7B57CC1}" presName="connectorText" presStyleLbl="sibTrans1D1" presStyleIdx="0" presStyleCnt="14"/>
      <dgm:spPr/>
    </dgm:pt>
    <dgm:pt modelId="{65C5DC46-6978-9145-BCAE-D1056B207E68}" type="pres">
      <dgm:prSet presAssocID="{14C38D93-0B65-48E1-9196-FE532E3CCF15}" presName="node" presStyleLbl="node1" presStyleIdx="1" presStyleCnt="15">
        <dgm:presLayoutVars>
          <dgm:bulletEnabled val="1"/>
        </dgm:presLayoutVars>
      </dgm:prSet>
      <dgm:spPr/>
    </dgm:pt>
    <dgm:pt modelId="{7D34ECB5-3784-6C4D-B2F0-FE901FE9CF34}" type="pres">
      <dgm:prSet presAssocID="{2A4BD674-68AE-4B95-B961-722F465D0475}" presName="sibTrans" presStyleLbl="sibTrans1D1" presStyleIdx="1" presStyleCnt="14"/>
      <dgm:spPr/>
    </dgm:pt>
    <dgm:pt modelId="{1DB18265-B6CF-F542-9C0B-1CAA52024691}" type="pres">
      <dgm:prSet presAssocID="{2A4BD674-68AE-4B95-B961-722F465D0475}" presName="connectorText" presStyleLbl="sibTrans1D1" presStyleIdx="1" presStyleCnt="14"/>
      <dgm:spPr/>
    </dgm:pt>
    <dgm:pt modelId="{D676C45E-916C-EC44-BD49-908C976C47BC}" type="pres">
      <dgm:prSet presAssocID="{35A9A1D8-2EE9-4890-8231-31936D7F6840}" presName="node" presStyleLbl="node1" presStyleIdx="2" presStyleCnt="15">
        <dgm:presLayoutVars>
          <dgm:bulletEnabled val="1"/>
        </dgm:presLayoutVars>
      </dgm:prSet>
      <dgm:spPr/>
    </dgm:pt>
    <dgm:pt modelId="{91732EBB-27A3-D344-B994-98C49F4410ED}" type="pres">
      <dgm:prSet presAssocID="{CEC079A7-3609-496E-B63A-B260E7229397}" presName="sibTrans" presStyleLbl="sibTrans1D1" presStyleIdx="2" presStyleCnt="14"/>
      <dgm:spPr/>
    </dgm:pt>
    <dgm:pt modelId="{F1E5F96F-613C-6745-8BDD-CF4091BD4B32}" type="pres">
      <dgm:prSet presAssocID="{CEC079A7-3609-496E-B63A-B260E7229397}" presName="connectorText" presStyleLbl="sibTrans1D1" presStyleIdx="2" presStyleCnt="14"/>
      <dgm:spPr/>
    </dgm:pt>
    <dgm:pt modelId="{7E9CDF57-263E-F045-BB59-AD3AF31B5D95}" type="pres">
      <dgm:prSet presAssocID="{4F792143-1F59-402E-B807-83AB38C483AA}" presName="node" presStyleLbl="node1" presStyleIdx="3" presStyleCnt="15">
        <dgm:presLayoutVars>
          <dgm:bulletEnabled val="1"/>
        </dgm:presLayoutVars>
      </dgm:prSet>
      <dgm:spPr/>
    </dgm:pt>
    <dgm:pt modelId="{E804100F-BAEC-A344-A2BD-3B19A76B8EBF}" type="pres">
      <dgm:prSet presAssocID="{65C8CA77-1C24-4154-8E15-EBF0BC1668FC}" presName="sibTrans" presStyleLbl="sibTrans1D1" presStyleIdx="3" presStyleCnt="14"/>
      <dgm:spPr/>
    </dgm:pt>
    <dgm:pt modelId="{701D57D2-6D1A-CF4E-8446-3285934AD9DC}" type="pres">
      <dgm:prSet presAssocID="{65C8CA77-1C24-4154-8E15-EBF0BC1668FC}" presName="connectorText" presStyleLbl="sibTrans1D1" presStyleIdx="3" presStyleCnt="14"/>
      <dgm:spPr/>
    </dgm:pt>
    <dgm:pt modelId="{E4B53198-28FA-F547-9089-0ADCC275C8F8}" type="pres">
      <dgm:prSet presAssocID="{D2088F6C-1B07-4D97-BEC0-777493BC91EF}" presName="node" presStyleLbl="node1" presStyleIdx="4" presStyleCnt="15">
        <dgm:presLayoutVars>
          <dgm:bulletEnabled val="1"/>
        </dgm:presLayoutVars>
      </dgm:prSet>
      <dgm:spPr/>
    </dgm:pt>
    <dgm:pt modelId="{13DB4D50-1ED9-0A41-96E6-C31916496122}" type="pres">
      <dgm:prSet presAssocID="{35B8CE03-CAC5-4F5F-8C26-1201FEEED32F}" presName="sibTrans" presStyleLbl="sibTrans1D1" presStyleIdx="4" presStyleCnt="14"/>
      <dgm:spPr/>
    </dgm:pt>
    <dgm:pt modelId="{FF5DD888-1AD6-4A4B-8A8E-B315371706B7}" type="pres">
      <dgm:prSet presAssocID="{35B8CE03-CAC5-4F5F-8C26-1201FEEED32F}" presName="connectorText" presStyleLbl="sibTrans1D1" presStyleIdx="4" presStyleCnt="14"/>
      <dgm:spPr/>
    </dgm:pt>
    <dgm:pt modelId="{D28DEA54-F274-B64D-A5CD-BCAA35D5AFF4}" type="pres">
      <dgm:prSet presAssocID="{3E9C81F2-2157-4D54-9803-447F2193480C}" presName="node" presStyleLbl="node1" presStyleIdx="5" presStyleCnt="15">
        <dgm:presLayoutVars>
          <dgm:bulletEnabled val="1"/>
        </dgm:presLayoutVars>
      </dgm:prSet>
      <dgm:spPr/>
    </dgm:pt>
    <dgm:pt modelId="{28F9B875-D2D3-8443-BFBE-3AE235D005B4}" type="pres">
      <dgm:prSet presAssocID="{A9B07074-20C0-43D6-B470-0E9F0914851B}" presName="sibTrans" presStyleLbl="sibTrans1D1" presStyleIdx="5" presStyleCnt="14"/>
      <dgm:spPr/>
    </dgm:pt>
    <dgm:pt modelId="{526729E3-9C4F-E842-B4BE-C1F64EAC2ADA}" type="pres">
      <dgm:prSet presAssocID="{A9B07074-20C0-43D6-B470-0E9F0914851B}" presName="connectorText" presStyleLbl="sibTrans1D1" presStyleIdx="5" presStyleCnt="14"/>
      <dgm:spPr/>
    </dgm:pt>
    <dgm:pt modelId="{D53AD1C8-06B1-E046-8D63-338E731131F8}" type="pres">
      <dgm:prSet presAssocID="{A1FEADBB-D20B-4A89-B44D-D50EEED0848B}" presName="node" presStyleLbl="node1" presStyleIdx="6" presStyleCnt="15">
        <dgm:presLayoutVars>
          <dgm:bulletEnabled val="1"/>
        </dgm:presLayoutVars>
      </dgm:prSet>
      <dgm:spPr/>
    </dgm:pt>
    <dgm:pt modelId="{4868CF52-5E32-DA46-92C0-57FF6F375EFD}" type="pres">
      <dgm:prSet presAssocID="{7D7663BB-37F0-4EB8-9702-A83D6EE70CF7}" presName="sibTrans" presStyleLbl="sibTrans1D1" presStyleIdx="6" presStyleCnt="14"/>
      <dgm:spPr/>
    </dgm:pt>
    <dgm:pt modelId="{4530C609-7DDC-664F-9404-CCD2025B622A}" type="pres">
      <dgm:prSet presAssocID="{7D7663BB-37F0-4EB8-9702-A83D6EE70CF7}" presName="connectorText" presStyleLbl="sibTrans1D1" presStyleIdx="6" presStyleCnt="14"/>
      <dgm:spPr/>
    </dgm:pt>
    <dgm:pt modelId="{167E4823-A214-CE49-A3D6-5B5ADCE52DB0}" type="pres">
      <dgm:prSet presAssocID="{39E9DA33-3C6E-4485-BD76-383D41B84B85}" presName="node" presStyleLbl="node1" presStyleIdx="7" presStyleCnt="15">
        <dgm:presLayoutVars>
          <dgm:bulletEnabled val="1"/>
        </dgm:presLayoutVars>
      </dgm:prSet>
      <dgm:spPr/>
    </dgm:pt>
    <dgm:pt modelId="{50C696FA-8C39-1742-90BD-4458EB885C7F}" type="pres">
      <dgm:prSet presAssocID="{61176810-AAB9-415C-B0BE-9AE05F4CA711}" presName="sibTrans" presStyleLbl="sibTrans1D1" presStyleIdx="7" presStyleCnt="14"/>
      <dgm:spPr/>
    </dgm:pt>
    <dgm:pt modelId="{13922635-7DC1-0C46-8902-48A6A4DE710D}" type="pres">
      <dgm:prSet presAssocID="{61176810-AAB9-415C-B0BE-9AE05F4CA711}" presName="connectorText" presStyleLbl="sibTrans1D1" presStyleIdx="7" presStyleCnt="14"/>
      <dgm:spPr/>
    </dgm:pt>
    <dgm:pt modelId="{F75785CE-AF05-8442-BE39-2E8835EC7F1A}" type="pres">
      <dgm:prSet presAssocID="{8FB32D35-D46A-44FA-BFC2-64A99365970E}" presName="node" presStyleLbl="node1" presStyleIdx="8" presStyleCnt="15">
        <dgm:presLayoutVars>
          <dgm:bulletEnabled val="1"/>
        </dgm:presLayoutVars>
      </dgm:prSet>
      <dgm:spPr/>
    </dgm:pt>
    <dgm:pt modelId="{99FAEF99-675F-9846-9E3D-D7D276E80530}" type="pres">
      <dgm:prSet presAssocID="{09EA1B80-7192-410C-9B5D-F477C7AC1A31}" presName="sibTrans" presStyleLbl="sibTrans1D1" presStyleIdx="8" presStyleCnt="14"/>
      <dgm:spPr/>
    </dgm:pt>
    <dgm:pt modelId="{EDF8F09F-78D4-9A4D-BF5A-BCAA38C979FD}" type="pres">
      <dgm:prSet presAssocID="{09EA1B80-7192-410C-9B5D-F477C7AC1A31}" presName="connectorText" presStyleLbl="sibTrans1D1" presStyleIdx="8" presStyleCnt="14"/>
      <dgm:spPr/>
    </dgm:pt>
    <dgm:pt modelId="{14CEA7E7-A6D9-944A-B775-CE10F72A87C3}" type="pres">
      <dgm:prSet presAssocID="{65A07510-1279-4660-AF38-6D7CA69B17E4}" presName="node" presStyleLbl="node1" presStyleIdx="9" presStyleCnt="15">
        <dgm:presLayoutVars>
          <dgm:bulletEnabled val="1"/>
        </dgm:presLayoutVars>
      </dgm:prSet>
      <dgm:spPr/>
    </dgm:pt>
    <dgm:pt modelId="{0DDB854E-C353-C24B-89F8-ADD60F578882}" type="pres">
      <dgm:prSet presAssocID="{437DD063-8CE6-4029-9F8A-30FC9FEC01D9}" presName="sibTrans" presStyleLbl="sibTrans1D1" presStyleIdx="9" presStyleCnt="14"/>
      <dgm:spPr/>
    </dgm:pt>
    <dgm:pt modelId="{82BD5B54-7392-DC42-AC71-6C81A4565D40}" type="pres">
      <dgm:prSet presAssocID="{437DD063-8CE6-4029-9F8A-30FC9FEC01D9}" presName="connectorText" presStyleLbl="sibTrans1D1" presStyleIdx="9" presStyleCnt="14"/>
      <dgm:spPr/>
    </dgm:pt>
    <dgm:pt modelId="{0948092F-2790-A047-88FB-119A92136B59}" type="pres">
      <dgm:prSet presAssocID="{1BE70C32-A400-49FA-8217-F9999D03097D}" presName="node" presStyleLbl="node1" presStyleIdx="10" presStyleCnt="15">
        <dgm:presLayoutVars>
          <dgm:bulletEnabled val="1"/>
        </dgm:presLayoutVars>
      </dgm:prSet>
      <dgm:spPr/>
    </dgm:pt>
    <dgm:pt modelId="{4535EE9C-0DEE-864D-9AFC-A4BCA960CF48}" type="pres">
      <dgm:prSet presAssocID="{BEBA930B-93C0-4ACC-B04D-9443BA1FE02B}" presName="sibTrans" presStyleLbl="sibTrans1D1" presStyleIdx="10" presStyleCnt="14"/>
      <dgm:spPr/>
    </dgm:pt>
    <dgm:pt modelId="{72774B20-B5CA-AA4B-883C-A4DB03B8FA19}" type="pres">
      <dgm:prSet presAssocID="{BEBA930B-93C0-4ACC-B04D-9443BA1FE02B}" presName="connectorText" presStyleLbl="sibTrans1D1" presStyleIdx="10" presStyleCnt="14"/>
      <dgm:spPr/>
    </dgm:pt>
    <dgm:pt modelId="{3D969F78-BC64-0C45-962E-3DBBEA786E4E}" type="pres">
      <dgm:prSet presAssocID="{A388F44E-7F41-4CEC-9C54-CF82628C125E}" presName="node" presStyleLbl="node1" presStyleIdx="11" presStyleCnt="15">
        <dgm:presLayoutVars>
          <dgm:bulletEnabled val="1"/>
        </dgm:presLayoutVars>
      </dgm:prSet>
      <dgm:spPr/>
    </dgm:pt>
    <dgm:pt modelId="{F5E74F75-4A29-A54A-BF89-446C8B886B51}" type="pres">
      <dgm:prSet presAssocID="{AF695B43-96A2-4505-A4EF-4E995B67276F}" presName="sibTrans" presStyleLbl="sibTrans1D1" presStyleIdx="11" presStyleCnt="14"/>
      <dgm:spPr/>
    </dgm:pt>
    <dgm:pt modelId="{4F798C52-91B2-6241-822A-33168CC479D3}" type="pres">
      <dgm:prSet presAssocID="{AF695B43-96A2-4505-A4EF-4E995B67276F}" presName="connectorText" presStyleLbl="sibTrans1D1" presStyleIdx="11" presStyleCnt="14"/>
      <dgm:spPr/>
    </dgm:pt>
    <dgm:pt modelId="{EBFE77CF-FE51-5347-8A09-B6E6DD94FE82}" type="pres">
      <dgm:prSet presAssocID="{2FFDD145-1F1F-4584-81CD-48616DC82A9A}" presName="node" presStyleLbl="node1" presStyleIdx="12" presStyleCnt="15">
        <dgm:presLayoutVars>
          <dgm:bulletEnabled val="1"/>
        </dgm:presLayoutVars>
      </dgm:prSet>
      <dgm:spPr/>
    </dgm:pt>
    <dgm:pt modelId="{5E589471-F5CB-F14B-BFA1-CB307C64F3FF}" type="pres">
      <dgm:prSet presAssocID="{3D39F950-2A5C-4989-845C-C425F892B8E6}" presName="sibTrans" presStyleLbl="sibTrans1D1" presStyleIdx="12" presStyleCnt="14"/>
      <dgm:spPr/>
    </dgm:pt>
    <dgm:pt modelId="{CE867840-F77F-044C-90E4-5E9083F7EB66}" type="pres">
      <dgm:prSet presAssocID="{3D39F950-2A5C-4989-845C-C425F892B8E6}" presName="connectorText" presStyleLbl="sibTrans1D1" presStyleIdx="12" presStyleCnt="14"/>
      <dgm:spPr/>
    </dgm:pt>
    <dgm:pt modelId="{CDA8713B-CC7F-1A4D-928A-BD14564979D8}" type="pres">
      <dgm:prSet presAssocID="{E2CA2AA6-7CF7-44F3-B3DF-3CC4550143D8}" presName="node" presStyleLbl="node1" presStyleIdx="13" presStyleCnt="15">
        <dgm:presLayoutVars>
          <dgm:bulletEnabled val="1"/>
        </dgm:presLayoutVars>
      </dgm:prSet>
      <dgm:spPr/>
    </dgm:pt>
    <dgm:pt modelId="{7DCD979F-A72E-B345-B5DC-10D08ECFBF5E}" type="pres">
      <dgm:prSet presAssocID="{FFF680FA-C41A-427B-AEA3-4BBE8FA94EEA}" presName="sibTrans" presStyleLbl="sibTrans1D1" presStyleIdx="13" presStyleCnt="14"/>
      <dgm:spPr/>
    </dgm:pt>
    <dgm:pt modelId="{62D37A31-B2C2-044B-91BB-4564299F4F5D}" type="pres">
      <dgm:prSet presAssocID="{FFF680FA-C41A-427B-AEA3-4BBE8FA94EEA}" presName="connectorText" presStyleLbl="sibTrans1D1" presStyleIdx="13" presStyleCnt="14"/>
      <dgm:spPr/>
    </dgm:pt>
    <dgm:pt modelId="{ED709FAB-3EA6-7048-860D-74292394DE64}" type="pres">
      <dgm:prSet presAssocID="{F1FF419C-2CCC-4082-8C93-BAE419AA65F0}" presName="node" presStyleLbl="node1" presStyleIdx="14" presStyleCnt="15">
        <dgm:presLayoutVars>
          <dgm:bulletEnabled val="1"/>
        </dgm:presLayoutVars>
      </dgm:prSet>
      <dgm:spPr/>
    </dgm:pt>
  </dgm:ptLst>
  <dgm:cxnLst>
    <dgm:cxn modelId="{45CA5906-A951-9A44-B423-5FE6DE9914D7}" type="presOf" srcId="{2FFDD145-1F1F-4584-81CD-48616DC82A9A}" destId="{EBFE77CF-FE51-5347-8A09-B6E6DD94FE82}" srcOrd="0" destOrd="0" presId="urn:microsoft.com/office/officeart/2016/7/layout/RepeatingBendingProcessNew"/>
    <dgm:cxn modelId="{C55BB009-1E74-F04F-BCBE-3BA3F9DB8E32}" type="presOf" srcId="{7D7663BB-37F0-4EB8-9702-A83D6EE70CF7}" destId="{4868CF52-5E32-DA46-92C0-57FF6F375EFD}" srcOrd="0" destOrd="0" presId="urn:microsoft.com/office/officeart/2016/7/layout/RepeatingBendingProcessNew"/>
    <dgm:cxn modelId="{926B2A0A-9F4E-8148-BC27-F55524BC6008}" type="presOf" srcId="{437DD063-8CE6-4029-9F8A-30FC9FEC01D9}" destId="{0DDB854E-C353-C24B-89F8-ADD60F578882}" srcOrd="0" destOrd="0" presId="urn:microsoft.com/office/officeart/2016/7/layout/RepeatingBendingProcessNew"/>
    <dgm:cxn modelId="{B9C35A0F-FFC7-4E28-8CEE-0542D6C18D53}" srcId="{BC9EAC99-E67A-4B78-83CE-0B0485C22DA4}" destId="{8FB32D35-D46A-44FA-BFC2-64A99365970E}" srcOrd="8" destOrd="0" parTransId="{46A6C435-8C18-4D43-BABC-9AEFE6F115EA}" sibTransId="{09EA1B80-7192-410C-9B5D-F477C7AC1A31}"/>
    <dgm:cxn modelId="{0DB29616-3E53-FE44-A548-03E3ACC82BF0}" type="presOf" srcId="{E2CA2AA6-7CF7-44F3-B3DF-3CC4550143D8}" destId="{CDA8713B-CC7F-1A4D-928A-BD14564979D8}" srcOrd="0" destOrd="0" presId="urn:microsoft.com/office/officeart/2016/7/layout/RepeatingBendingProcessNew"/>
    <dgm:cxn modelId="{42479418-3D77-7643-926C-7F69653E08B8}" type="presOf" srcId="{65C8CA77-1C24-4154-8E15-EBF0BC1668FC}" destId="{E804100F-BAEC-A344-A2BD-3B19A76B8EBF}" srcOrd="0" destOrd="0" presId="urn:microsoft.com/office/officeart/2016/7/layout/RepeatingBendingProcessNew"/>
    <dgm:cxn modelId="{89B0121B-87D7-492B-89DA-2F03453A9EEE}" srcId="{BC9EAC99-E67A-4B78-83CE-0B0485C22DA4}" destId="{F1FF419C-2CCC-4082-8C93-BAE419AA65F0}" srcOrd="14" destOrd="0" parTransId="{3EA2FC9F-4CEB-44D6-9D8B-A70DB799D504}" sibTransId="{A863030E-CBB8-457D-A677-B446B0E073CD}"/>
    <dgm:cxn modelId="{DA03871E-A095-8B4D-B318-68143E26404E}" type="presOf" srcId="{FFF680FA-C41A-427B-AEA3-4BBE8FA94EEA}" destId="{62D37A31-B2C2-044B-91BB-4564299F4F5D}" srcOrd="1" destOrd="0" presId="urn:microsoft.com/office/officeart/2016/7/layout/RepeatingBendingProcessNew"/>
    <dgm:cxn modelId="{EAC15325-BB68-4DC0-A4E7-127D739A827B}" srcId="{BC9EAC99-E67A-4B78-83CE-0B0485C22DA4}" destId="{1BE70C32-A400-49FA-8217-F9999D03097D}" srcOrd="10" destOrd="0" parTransId="{02FE31AC-D68B-43DC-A0D9-4025003F7A1E}" sibTransId="{BEBA930B-93C0-4ACC-B04D-9443BA1FE02B}"/>
    <dgm:cxn modelId="{E2F55E2F-BC4B-4AA6-8DEA-5E8862B32633}" srcId="{BC9EAC99-E67A-4B78-83CE-0B0485C22DA4}" destId="{65A07510-1279-4660-AF38-6D7CA69B17E4}" srcOrd="9" destOrd="0" parTransId="{968FD388-F081-4137-9C9A-7E8218B1108A}" sibTransId="{437DD063-8CE6-4029-9F8A-30FC9FEC01D9}"/>
    <dgm:cxn modelId="{12975A30-36AC-7C47-B24C-914BC5FBE673}" type="presOf" srcId="{CEC079A7-3609-496E-B63A-B260E7229397}" destId="{F1E5F96F-613C-6745-8BDD-CF4091BD4B32}" srcOrd="1" destOrd="0" presId="urn:microsoft.com/office/officeart/2016/7/layout/RepeatingBendingProcessNew"/>
    <dgm:cxn modelId="{6E6BF531-8D7A-7143-B17E-5139CB1392B7}" type="presOf" srcId="{AF695B43-96A2-4505-A4EF-4E995B67276F}" destId="{4F798C52-91B2-6241-822A-33168CC479D3}" srcOrd="1" destOrd="0" presId="urn:microsoft.com/office/officeart/2016/7/layout/RepeatingBendingProcessNew"/>
    <dgm:cxn modelId="{55BFD234-2912-3B43-9742-075B7A110E76}" type="presOf" srcId="{4F792143-1F59-402E-B807-83AB38C483AA}" destId="{7E9CDF57-263E-F045-BB59-AD3AF31B5D95}" srcOrd="0" destOrd="0" presId="urn:microsoft.com/office/officeart/2016/7/layout/RepeatingBendingProcessNew"/>
    <dgm:cxn modelId="{9BF33D37-A0AD-434B-8204-3A0E4DF03F9D}" srcId="{BC9EAC99-E67A-4B78-83CE-0B0485C22DA4}" destId="{A1FEADBB-D20B-4A89-B44D-D50EEED0848B}" srcOrd="6" destOrd="0" parTransId="{65170371-ED84-47FE-A44F-F4EE01388011}" sibTransId="{7D7663BB-37F0-4EB8-9702-A83D6EE70CF7}"/>
    <dgm:cxn modelId="{C16C2838-C971-4DFA-9641-77875051CF4A}" srcId="{BC9EAC99-E67A-4B78-83CE-0B0485C22DA4}" destId="{2BCA79D3-62A9-4C6D-B25F-34DADEC7FF5C}" srcOrd="0" destOrd="0" parTransId="{11C48807-57FE-41A2-93DB-EED21E772F76}" sibTransId="{4B3DFE81-934F-45B8-B5A6-68DBD7B57CC1}"/>
    <dgm:cxn modelId="{F04D8638-1F43-9449-83AE-59CE58FEE903}" type="presOf" srcId="{A9B07074-20C0-43D6-B470-0E9F0914851B}" destId="{28F9B875-D2D3-8443-BFBE-3AE235D005B4}" srcOrd="0" destOrd="0" presId="urn:microsoft.com/office/officeart/2016/7/layout/RepeatingBendingProcessNew"/>
    <dgm:cxn modelId="{9728593A-BDAD-4D40-A7C2-BB823ACD6902}" type="presOf" srcId="{8FB32D35-D46A-44FA-BFC2-64A99365970E}" destId="{F75785CE-AF05-8442-BE39-2E8835EC7F1A}" srcOrd="0" destOrd="0" presId="urn:microsoft.com/office/officeart/2016/7/layout/RepeatingBendingProcessNew"/>
    <dgm:cxn modelId="{5FF0D93C-C20E-4F5B-BEC1-332A028D3B40}" srcId="{BC9EAC99-E67A-4B78-83CE-0B0485C22DA4}" destId="{39E9DA33-3C6E-4485-BD76-383D41B84B85}" srcOrd="7" destOrd="0" parTransId="{55D08316-17D1-499C-8D8D-947AFC8A4156}" sibTransId="{61176810-AAB9-415C-B0BE-9AE05F4CA711}"/>
    <dgm:cxn modelId="{683A6B40-9B8F-1040-9C99-47EE72FBA570}" type="presOf" srcId="{14C38D93-0B65-48E1-9196-FE532E3CCF15}" destId="{65C5DC46-6978-9145-BCAE-D1056B207E68}" srcOrd="0" destOrd="0" presId="urn:microsoft.com/office/officeart/2016/7/layout/RepeatingBendingProcessNew"/>
    <dgm:cxn modelId="{B2F70C4A-5BA3-0644-9A39-EEA3ADC6944B}" type="presOf" srcId="{2BCA79D3-62A9-4C6D-B25F-34DADEC7FF5C}" destId="{62977814-2EA8-6C4C-B98B-3A977C6249E8}" srcOrd="0" destOrd="0" presId="urn:microsoft.com/office/officeart/2016/7/layout/RepeatingBendingProcessNew"/>
    <dgm:cxn modelId="{F8DB784A-AF84-964D-A72C-A060057556D2}" type="presOf" srcId="{35B8CE03-CAC5-4F5F-8C26-1201FEEED32F}" destId="{FF5DD888-1AD6-4A4B-8A8E-B315371706B7}" srcOrd="1" destOrd="0" presId="urn:microsoft.com/office/officeart/2016/7/layout/RepeatingBendingProcessNew"/>
    <dgm:cxn modelId="{9F3EBF4C-0B1A-1644-9BDD-4141AFEE8C33}" type="presOf" srcId="{437DD063-8CE6-4029-9F8A-30FC9FEC01D9}" destId="{82BD5B54-7392-DC42-AC71-6C81A4565D40}" srcOrd="1" destOrd="0" presId="urn:microsoft.com/office/officeart/2016/7/layout/RepeatingBendingProcessNew"/>
    <dgm:cxn modelId="{964B5551-5567-ED4D-9F4D-496BA193784F}" type="presOf" srcId="{A1FEADBB-D20B-4A89-B44D-D50EEED0848B}" destId="{D53AD1C8-06B1-E046-8D63-338E731131F8}" srcOrd="0" destOrd="0" presId="urn:microsoft.com/office/officeart/2016/7/layout/RepeatingBendingProcessNew"/>
    <dgm:cxn modelId="{D074E054-414F-4B58-8BF9-F63DC1A013CF}" srcId="{BC9EAC99-E67A-4B78-83CE-0B0485C22DA4}" destId="{2FFDD145-1F1F-4584-81CD-48616DC82A9A}" srcOrd="12" destOrd="0" parTransId="{336EA48D-36F1-4A82-9C4C-D8AA3B32CE8D}" sibTransId="{3D39F950-2A5C-4989-845C-C425F892B8E6}"/>
    <dgm:cxn modelId="{863C6F55-7EA9-C048-A2DC-0BBE08BF4573}" type="presOf" srcId="{09EA1B80-7192-410C-9B5D-F477C7AC1A31}" destId="{99FAEF99-675F-9846-9E3D-D7D276E80530}" srcOrd="0" destOrd="0" presId="urn:microsoft.com/office/officeart/2016/7/layout/RepeatingBendingProcessNew"/>
    <dgm:cxn modelId="{D8F00B5A-6D41-4E43-9273-44A901CDE14E}" type="presOf" srcId="{A9B07074-20C0-43D6-B470-0E9F0914851B}" destId="{526729E3-9C4F-E842-B4BE-C1F64EAC2ADA}" srcOrd="1" destOrd="0" presId="urn:microsoft.com/office/officeart/2016/7/layout/RepeatingBendingProcessNew"/>
    <dgm:cxn modelId="{3AA5735A-D602-48FF-B209-C63B75C4A51A}" srcId="{BC9EAC99-E67A-4B78-83CE-0B0485C22DA4}" destId="{35A9A1D8-2EE9-4890-8231-31936D7F6840}" srcOrd="2" destOrd="0" parTransId="{77CB6BA8-1E06-4717-8345-F876A44962FE}" sibTransId="{CEC079A7-3609-496E-B63A-B260E7229397}"/>
    <dgm:cxn modelId="{0E39FD69-3F1B-CC47-B9F1-3C8D30455F0A}" type="presOf" srcId="{3D39F950-2A5C-4989-845C-C425F892B8E6}" destId="{5E589471-F5CB-F14B-BFA1-CB307C64F3FF}" srcOrd="0" destOrd="0" presId="urn:microsoft.com/office/officeart/2016/7/layout/RepeatingBendingProcessNew"/>
    <dgm:cxn modelId="{DA063E6B-2FE4-614F-A9BE-F07590E7E216}" type="presOf" srcId="{4B3DFE81-934F-45B8-B5A6-68DBD7B57CC1}" destId="{9664ED8D-AA2A-7341-8D30-E01C05704730}" srcOrd="1" destOrd="0" presId="urn:microsoft.com/office/officeart/2016/7/layout/RepeatingBendingProcessNew"/>
    <dgm:cxn modelId="{06E9576C-7B9A-B74F-9342-566B794A5A3B}" type="presOf" srcId="{61176810-AAB9-415C-B0BE-9AE05F4CA711}" destId="{50C696FA-8C39-1742-90BD-4458EB885C7F}" srcOrd="0" destOrd="0" presId="urn:microsoft.com/office/officeart/2016/7/layout/RepeatingBendingProcessNew"/>
    <dgm:cxn modelId="{11889A6F-2E30-4773-8687-44907C26AA5D}" srcId="{BC9EAC99-E67A-4B78-83CE-0B0485C22DA4}" destId="{4F792143-1F59-402E-B807-83AB38C483AA}" srcOrd="3" destOrd="0" parTransId="{0BF0C7E1-C78A-4EB0-B0F4-F9BA6413A87C}" sibTransId="{65C8CA77-1C24-4154-8E15-EBF0BC1668FC}"/>
    <dgm:cxn modelId="{26D1C971-4B49-1645-A696-EBD59BA24109}" type="presOf" srcId="{F1FF419C-2CCC-4082-8C93-BAE419AA65F0}" destId="{ED709FAB-3EA6-7048-860D-74292394DE64}" srcOrd="0" destOrd="0" presId="urn:microsoft.com/office/officeart/2016/7/layout/RepeatingBendingProcessNew"/>
    <dgm:cxn modelId="{84F22B73-D624-6949-BD4D-D4FACB5CFB7F}" type="presOf" srcId="{4B3DFE81-934F-45B8-B5A6-68DBD7B57CC1}" destId="{4F018FF6-4753-114F-90D3-4AF066D48F84}" srcOrd="0" destOrd="0" presId="urn:microsoft.com/office/officeart/2016/7/layout/RepeatingBendingProcessNew"/>
    <dgm:cxn modelId="{0F0D8E7D-FB40-614C-AC28-92E5B0D9E4F5}" type="presOf" srcId="{D2088F6C-1B07-4D97-BEC0-777493BC91EF}" destId="{E4B53198-28FA-F547-9089-0ADCC275C8F8}" srcOrd="0" destOrd="0" presId="urn:microsoft.com/office/officeart/2016/7/layout/RepeatingBendingProcessNew"/>
    <dgm:cxn modelId="{0EF9F97D-ED0E-B14C-B4A3-8FAB4EDB098C}" type="presOf" srcId="{BEBA930B-93C0-4ACC-B04D-9443BA1FE02B}" destId="{4535EE9C-0DEE-864D-9AFC-A4BCA960CF48}" srcOrd="0" destOrd="0" presId="urn:microsoft.com/office/officeart/2016/7/layout/RepeatingBendingProcessNew"/>
    <dgm:cxn modelId="{9FBD3481-7FB8-0D4A-A6E9-EEEA1C9C167A}" type="presOf" srcId="{09EA1B80-7192-410C-9B5D-F477C7AC1A31}" destId="{EDF8F09F-78D4-9A4D-BF5A-BCAA38C979FD}" srcOrd="1" destOrd="0" presId="urn:microsoft.com/office/officeart/2016/7/layout/RepeatingBendingProcessNew"/>
    <dgm:cxn modelId="{CEF74B87-F7E8-7B43-8442-DD58C7E67FB4}" type="presOf" srcId="{1BE70C32-A400-49FA-8217-F9999D03097D}" destId="{0948092F-2790-A047-88FB-119A92136B59}" srcOrd="0" destOrd="0" presId="urn:microsoft.com/office/officeart/2016/7/layout/RepeatingBendingProcessNew"/>
    <dgm:cxn modelId="{4ECFE593-B1FA-49E5-A8EF-43EC6745134F}" srcId="{BC9EAC99-E67A-4B78-83CE-0B0485C22DA4}" destId="{3E9C81F2-2157-4D54-9803-447F2193480C}" srcOrd="5" destOrd="0" parTransId="{A6F668A1-BB32-4CF4-B7AE-87D81A98A069}" sibTransId="{A9B07074-20C0-43D6-B470-0E9F0914851B}"/>
    <dgm:cxn modelId="{41EBA496-F638-4F0E-A45E-0D20F7864055}" srcId="{BC9EAC99-E67A-4B78-83CE-0B0485C22DA4}" destId="{D2088F6C-1B07-4D97-BEC0-777493BC91EF}" srcOrd="4" destOrd="0" parTransId="{BD8E20CC-FB43-4D26-9883-9647D5680343}" sibTransId="{35B8CE03-CAC5-4F5F-8C26-1201FEEED32F}"/>
    <dgm:cxn modelId="{78608097-A832-5A46-AB1B-2464DD016D51}" type="presOf" srcId="{61176810-AAB9-415C-B0BE-9AE05F4CA711}" destId="{13922635-7DC1-0C46-8902-48A6A4DE710D}" srcOrd="1" destOrd="0" presId="urn:microsoft.com/office/officeart/2016/7/layout/RepeatingBendingProcessNew"/>
    <dgm:cxn modelId="{D656F69E-9929-9148-BAE9-BD77689AB2AB}" type="presOf" srcId="{3D39F950-2A5C-4989-845C-C425F892B8E6}" destId="{CE867840-F77F-044C-90E4-5E9083F7EB66}" srcOrd="1" destOrd="0" presId="urn:microsoft.com/office/officeart/2016/7/layout/RepeatingBendingProcessNew"/>
    <dgm:cxn modelId="{C0A146AA-2608-C04A-8397-FE27005F1BF7}" type="presOf" srcId="{35B8CE03-CAC5-4F5F-8C26-1201FEEED32F}" destId="{13DB4D50-1ED9-0A41-96E6-C31916496122}" srcOrd="0" destOrd="0" presId="urn:microsoft.com/office/officeart/2016/7/layout/RepeatingBendingProcessNew"/>
    <dgm:cxn modelId="{4B72B0AB-771F-8148-A5CC-C82EA1D80E9A}" type="presOf" srcId="{65A07510-1279-4660-AF38-6D7CA69B17E4}" destId="{14CEA7E7-A6D9-944A-B775-CE10F72A87C3}" srcOrd="0" destOrd="0" presId="urn:microsoft.com/office/officeart/2016/7/layout/RepeatingBendingProcessNew"/>
    <dgm:cxn modelId="{BA8500BA-4264-B34C-B04D-08F9A0959BB9}" type="presOf" srcId="{FFF680FA-C41A-427B-AEA3-4BBE8FA94EEA}" destId="{7DCD979F-A72E-B345-B5DC-10D08ECFBF5E}" srcOrd="0" destOrd="0" presId="urn:microsoft.com/office/officeart/2016/7/layout/RepeatingBendingProcessNew"/>
    <dgm:cxn modelId="{0B9306BA-630F-7645-8A1B-4109A37607D8}" type="presOf" srcId="{2A4BD674-68AE-4B95-B961-722F465D0475}" destId="{7D34ECB5-3784-6C4D-B2F0-FE901FE9CF34}" srcOrd="0" destOrd="0" presId="urn:microsoft.com/office/officeart/2016/7/layout/RepeatingBendingProcessNew"/>
    <dgm:cxn modelId="{7C331EC6-07EF-0343-8FF0-7B5FE0CFEE0C}" type="presOf" srcId="{65C8CA77-1C24-4154-8E15-EBF0BC1668FC}" destId="{701D57D2-6D1A-CF4E-8446-3285934AD9DC}" srcOrd="1" destOrd="0" presId="urn:microsoft.com/office/officeart/2016/7/layout/RepeatingBendingProcessNew"/>
    <dgm:cxn modelId="{247EF4C8-9DD3-B24C-9EA7-F3454F7E985C}" type="presOf" srcId="{AF695B43-96A2-4505-A4EF-4E995B67276F}" destId="{F5E74F75-4A29-A54A-BF89-446C8B886B51}" srcOrd="0" destOrd="0" presId="urn:microsoft.com/office/officeart/2016/7/layout/RepeatingBendingProcessNew"/>
    <dgm:cxn modelId="{D31D6DC9-5777-4DAE-9435-79E2A2F241F4}" srcId="{BC9EAC99-E67A-4B78-83CE-0B0485C22DA4}" destId="{E2CA2AA6-7CF7-44F3-B3DF-3CC4550143D8}" srcOrd="13" destOrd="0" parTransId="{52E25670-39CA-430E-9B40-D4D475D0F335}" sibTransId="{FFF680FA-C41A-427B-AEA3-4BBE8FA94EEA}"/>
    <dgm:cxn modelId="{A24885CA-043F-A048-B5EB-FC1D637A22B8}" type="presOf" srcId="{A388F44E-7F41-4CEC-9C54-CF82628C125E}" destId="{3D969F78-BC64-0C45-962E-3DBBEA786E4E}" srcOrd="0" destOrd="0" presId="urn:microsoft.com/office/officeart/2016/7/layout/RepeatingBendingProcessNew"/>
    <dgm:cxn modelId="{C02CDCD3-C36E-0C49-B941-DE12C93F8884}" type="presOf" srcId="{3E9C81F2-2157-4D54-9803-447F2193480C}" destId="{D28DEA54-F274-B64D-A5CD-BCAA35D5AFF4}" srcOrd="0" destOrd="0" presId="urn:microsoft.com/office/officeart/2016/7/layout/RepeatingBendingProcessNew"/>
    <dgm:cxn modelId="{88230ED5-7D14-B744-AB85-DCE5C78C75DB}" type="presOf" srcId="{BEBA930B-93C0-4ACC-B04D-9443BA1FE02B}" destId="{72774B20-B5CA-AA4B-883C-A4DB03B8FA19}" srcOrd="1" destOrd="0" presId="urn:microsoft.com/office/officeart/2016/7/layout/RepeatingBendingProcessNew"/>
    <dgm:cxn modelId="{00BAAAD5-1F63-CF48-B583-F4AAA19B1686}" type="presOf" srcId="{35A9A1D8-2EE9-4890-8231-31936D7F6840}" destId="{D676C45E-916C-EC44-BD49-908C976C47BC}" srcOrd="0" destOrd="0" presId="urn:microsoft.com/office/officeart/2016/7/layout/RepeatingBendingProcessNew"/>
    <dgm:cxn modelId="{EED676DD-64B8-CA4A-BF7F-E25A900EFB16}" type="presOf" srcId="{CEC079A7-3609-496E-B63A-B260E7229397}" destId="{91732EBB-27A3-D344-B994-98C49F4410ED}" srcOrd="0" destOrd="0" presId="urn:microsoft.com/office/officeart/2016/7/layout/RepeatingBendingProcessNew"/>
    <dgm:cxn modelId="{01D5FEE2-25E3-7D42-A54A-5FE2C9E380A3}" type="presOf" srcId="{2A4BD674-68AE-4B95-B961-722F465D0475}" destId="{1DB18265-B6CF-F542-9C0B-1CAA52024691}" srcOrd="1" destOrd="0" presId="urn:microsoft.com/office/officeart/2016/7/layout/RepeatingBendingProcessNew"/>
    <dgm:cxn modelId="{42FC70E8-49F7-4A0A-8940-359731A2E1A0}" srcId="{BC9EAC99-E67A-4B78-83CE-0B0485C22DA4}" destId="{A388F44E-7F41-4CEC-9C54-CF82628C125E}" srcOrd="11" destOrd="0" parTransId="{80458495-400C-4404-A5B9-18F54A465B75}" sibTransId="{AF695B43-96A2-4505-A4EF-4E995B67276F}"/>
    <dgm:cxn modelId="{EF5402E9-FD44-E24E-92EC-3FB38F6BF273}" type="presOf" srcId="{7D7663BB-37F0-4EB8-9702-A83D6EE70CF7}" destId="{4530C609-7DDC-664F-9404-CCD2025B622A}" srcOrd="1" destOrd="0" presId="urn:microsoft.com/office/officeart/2016/7/layout/RepeatingBendingProcessNew"/>
    <dgm:cxn modelId="{545609F3-0FA6-439E-9419-5EBA8088FBFF}" srcId="{BC9EAC99-E67A-4B78-83CE-0B0485C22DA4}" destId="{14C38D93-0B65-48E1-9196-FE532E3CCF15}" srcOrd="1" destOrd="0" parTransId="{0C2D7060-DA11-421C-8AE9-B4146E04744B}" sibTransId="{2A4BD674-68AE-4B95-B961-722F465D0475}"/>
    <dgm:cxn modelId="{EB8C31F6-A2B7-A746-BA07-D08448330140}" type="presOf" srcId="{BC9EAC99-E67A-4B78-83CE-0B0485C22DA4}" destId="{421E4D95-42BB-094B-89EA-F906AA0F1E5C}" srcOrd="0" destOrd="0" presId="urn:microsoft.com/office/officeart/2016/7/layout/RepeatingBendingProcessNew"/>
    <dgm:cxn modelId="{4DB350FB-D0A2-BA4B-B4BC-5FED88BA765F}" type="presOf" srcId="{39E9DA33-3C6E-4485-BD76-383D41B84B85}" destId="{167E4823-A214-CE49-A3D6-5B5ADCE52DB0}" srcOrd="0" destOrd="0" presId="urn:microsoft.com/office/officeart/2016/7/layout/RepeatingBendingProcessNew"/>
    <dgm:cxn modelId="{ED65F7C4-C093-8740-A7DB-31E7BCAE40EF}" type="presParOf" srcId="{421E4D95-42BB-094B-89EA-F906AA0F1E5C}" destId="{62977814-2EA8-6C4C-B98B-3A977C6249E8}" srcOrd="0" destOrd="0" presId="urn:microsoft.com/office/officeart/2016/7/layout/RepeatingBendingProcessNew"/>
    <dgm:cxn modelId="{F0DD489C-E0F9-374C-84C3-8FFAC2C3DDC1}" type="presParOf" srcId="{421E4D95-42BB-094B-89EA-F906AA0F1E5C}" destId="{4F018FF6-4753-114F-90D3-4AF066D48F84}" srcOrd="1" destOrd="0" presId="urn:microsoft.com/office/officeart/2016/7/layout/RepeatingBendingProcessNew"/>
    <dgm:cxn modelId="{9DB1FAEA-2EB0-8E4C-9612-213C2DB65FC8}" type="presParOf" srcId="{4F018FF6-4753-114F-90D3-4AF066D48F84}" destId="{9664ED8D-AA2A-7341-8D30-E01C05704730}" srcOrd="0" destOrd="0" presId="urn:microsoft.com/office/officeart/2016/7/layout/RepeatingBendingProcessNew"/>
    <dgm:cxn modelId="{6A9DABAA-16F6-774E-9F1C-3F302BB754E5}" type="presParOf" srcId="{421E4D95-42BB-094B-89EA-F906AA0F1E5C}" destId="{65C5DC46-6978-9145-BCAE-D1056B207E68}" srcOrd="2" destOrd="0" presId="urn:microsoft.com/office/officeart/2016/7/layout/RepeatingBendingProcessNew"/>
    <dgm:cxn modelId="{A71F57F8-855B-144E-8BA2-851BE5BE10C2}" type="presParOf" srcId="{421E4D95-42BB-094B-89EA-F906AA0F1E5C}" destId="{7D34ECB5-3784-6C4D-B2F0-FE901FE9CF34}" srcOrd="3" destOrd="0" presId="urn:microsoft.com/office/officeart/2016/7/layout/RepeatingBendingProcessNew"/>
    <dgm:cxn modelId="{20BCBE8A-E4DD-ED40-9E77-D29478658A52}" type="presParOf" srcId="{7D34ECB5-3784-6C4D-B2F0-FE901FE9CF34}" destId="{1DB18265-B6CF-F542-9C0B-1CAA52024691}" srcOrd="0" destOrd="0" presId="urn:microsoft.com/office/officeart/2016/7/layout/RepeatingBendingProcessNew"/>
    <dgm:cxn modelId="{0685FA1D-728C-884F-ABDA-5A8DF234C801}" type="presParOf" srcId="{421E4D95-42BB-094B-89EA-F906AA0F1E5C}" destId="{D676C45E-916C-EC44-BD49-908C976C47BC}" srcOrd="4" destOrd="0" presId="urn:microsoft.com/office/officeart/2016/7/layout/RepeatingBendingProcessNew"/>
    <dgm:cxn modelId="{3C487375-92E8-CF4E-B24B-A696C5ED3A88}" type="presParOf" srcId="{421E4D95-42BB-094B-89EA-F906AA0F1E5C}" destId="{91732EBB-27A3-D344-B994-98C49F4410ED}" srcOrd="5" destOrd="0" presId="urn:microsoft.com/office/officeart/2016/7/layout/RepeatingBendingProcessNew"/>
    <dgm:cxn modelId="{D7F356FC-142F-2F4D-B72B-8436E7C0CF70}" type="presParOf" srcId="{91732EBB-27A3-D344-B994-98C49F4410ED}" destId="{F1E5F96F-613C-6745-8BDD-CF4091BD4B32}" srcOrd="0" destOrd="0" presId="urn:microsoft.com/office/officeart/2016/7/layout/RepeatingBendingProcessNew"/>
    <dgm:cxn modelId="{7DBB5DB6-647C-3047-9684-FDEBA20816CC}" type="presParOf" srcId="{421E4D95-42BB-094B-89EA-F906AA0F1E5C}" destId="{7E9CDF57-263E-F045-BB59-AD3AF31B5D95}" srcOrd="6" destOrd="0" presId="urn:microsoft.com/office/officeart/2016/7/layout/RepeatingBendingProcessNew"/>
    <dgm:cxn modelId="{66D646C5-4547-B049-B961-77A33D8CB9B5}" type="presParOf" srcId="{421E4D95-42BB-094B-89EA-F906AA0F1E5C}" destId="{E804100F-BAEC-A344-A2BD-3B19A76B8EBF}" srcOrd="7" destOrd="0" presId="urn:microsoft.com/office/officeart/2016/7/layout/RepeatingBendingProcessNew"/>
    <dgm:cxn modelId="{5A2C96D3-1F3C-7345-A82F-62416C5B19E1}" type="presParOf" srcId="{E804100F-BAEC-A344-A2BD-3B19A76B8EBF}" destId="{701D57D2-6D1A-CF4E-8446-3285934AD9DC}" srcOrd="0" destOrd="0" presId="urn:microsoft.com/office/officeart/2016/7/layout/RepeatingBendingProcessNew"/>
    <dgm:cxn modelId="{D721E5B0-0C82-4E47-88C2-9915A18787D2}" type="presParOf" srcId="{421E4D95-42BB-094B-89EA-F906AA0F1E5C}" destId="{E4B53198-28FA-F547-9089-0ADCC275C8F8}" srcOrd="8" destOrd="0" presId="urn:microsoft.com/office/officeart/2016/7/layout/RepeatingBendingProcessNew"/>
    <dgm:cxn modelId="{3FFC8B8F-A35C-094F-B137-448CCE76E0D5}" type="presParOf" srcId="{421E4D95-42BB-094B-89EA-F906AA0F1E5C}" destId="{13DB4D50-1ED9-0A41-96E6-C31916496122}" srcOrd="9" destOrd="0" presId="urn:microsoft.com/office/officeart/2016/7/layout/RepeatingBendingProcessNew"/>
    <dgm:cxn modelId="{397DB29B-7A73-D647-BDEA-6CB3F2117435}" type="presParOf" srcId="{13DB4D50-1ED9-0A41-96E6-C31916496122}" destId="{FF5DD888-1AD6-4A4B-8A8E-B315371706B7}" srcOrd="0" destOrd="0" presId="urn:microsoft.com/office/officeart/2016/7/layout/RepeatingBendingProcessNew"/>
    <dgm:cxn modelId="{E2C32B64-749B-0340-ADDE-E78DBD7522EB}" type="presParOf" srcId="{421E4D95-42BB-094B-89EA-F906AA0F1E5C}" destId="{D28DEA54-F274-B64D-A5CD-BCAA35D5AFF4}" srcOrd="10" destOrd="0" presId="urn:microsoft.com/office/officeart/2016/7/layout/RepeatingBendingProcessNew"/>
    <dgm:cxn modelId="{A53C443C-5421-D04A-B86D-4950CEA66989}" type="presParOf" srcId="{421E4D95-42BB-094B-89EA-F906AA0F1E5C}" destId="{28F9B875-D2D3-8443-BFBE-3AE235D005B4}" srcOrd="11" destOrd="0" presId="urn:microsoft.com/office/officeart/2016/7/layout/RepeatingBendingProcessNew"/>
    <dgm:cxn modelId="{F20EAAFE-9663-3F40-AF4B-F8A8CE9D39A0}" type="presParOf" srcId="{28F9B875-D2D3-8443-BFBE-3AE235D005B4}" destId="{526729E3-9C4F-E842-B4BE-C1F64EAC2ADA}" srcOrd="0" destOrd="0" presId="urn:microsoft.com/office/officeart/2016/7/layout/RepeatingBendingProcessNew"/>
    <dgm:cxn modelId="{8F548E8B-38E1-2249-A364-724B2FC47EBE}" type="presParOf" srcId="{421E4D95-42BB-094B-89EA-F906AA0F1E5C}" destId="{D53AD1C8-06B1-E046-8D63-338E731131F8}" srcOrd="12" destOrd="0" presId="urn:microsoft.com/office/officeart/2016/7/layout/RepeatingBendingProcessNew"/>
    <dgm:cxn modelId="{E7FEAA84-6B64-7C43-867C-AE79F0B63197}" type="presParOf" srcId="{421E4D95-42BB-094B-89EA-F906AA0F1E5C}" destId="{4868CF52-5E32-DA46-92C0-57FF6F375EFD}" srcOrd="13" destOrd="0" presId="urn:microsoft.com/office/officeart/2016/7/layout/RepeatingBendingProcessNew"/>
    <dgm:cxn modelId="{D4A66D12-7841-5C4C-91DF-688E788B0841}" type="presParOf" srcId="{4868CF52-5E32-DA46-92C0-57FF6F375EFD}" destId="{4530C609-7DDC-664F-9404-CCD2025B622A}" srcOrd="0" destOrd="0" presId="urn:microsoft.com/office/officeart/2016/7/layout/RepeatingBendingProcessNew"/>
    <dgm:cxn modelId="{B3494C3F-1AEC-D94B-BD9B-1A65846F4682}" type="presParOf" srcId="{421E4D95-42BB-094B-89EA-F906AA0F1E5C}" destId="{167E4823-A214-CE49-A3D6-5B5ADCE52DB0}" srcOrd="14" destOrd="0" presId="urn:microsoft.com/office/officeart/2016/7/layout/RepeatingBendingProcessNew"/>
    <dgm:cxn modelId="{4AD48664-B90A-F847-A5E7-C7552B168E34}" type="presParOf" srcId="{421E4D95-42BB-094B-89EA-F906AA0F1E5C}" destId="{50C696FA-8C39-1742-90BD-4458EB885C7F}" srcOrd="15" destOrd="0" presId="urn:microsoft.com/office/officeart/2016/7/layout/RepeatingBendingProcessNew"/>
    <dgm:cxn modelId="{3DB4C9DC-F92F-8C49-9DF6-591911FB07D2}" type="presParOf" srcId="{50C696FA-8C39-1742-90BD-4458EB885C7F}" destId="{13922635-7DC1-0C46-8902-48A6A4DE710D}" srcOrd="0" destOrd="0" presId="urn:microsoft.com/office/officeart/2016/7/layout/RepeatingBendingProcessNew"/>
    <dgm:cxn modelId="{F822FB7E-0478-1A48-9AF8-5DB5BC37FB1C}" type="presParOf" srcId="{421E4D95-42BB-094B-89EA-F906AA0F1E5C}" destId="{F75785CE-AF05-8442-BE39-2E8835EC7F1A}" srcOrd="16" destOrd="0" presId="urn:microsoft.com/office/officeart/2016/7/layout/RepeatingBendingProcessNew"/>
    <dgm:cxn modelId="{7933F858-4BE8-DA42-B38D-7F26758B6111}" type="presParOf" srcId="{421E4D95-42BB-094B-89EA-F906AA0F1E5C}" destId="{99FAEF99-675F-9846-9E3D-D7D276E80530}" srcOrd="17" destOrd="0" presId="urn:microsoft.com/office/officeart/2016/7/layout/RepeatingBendingProcessNew"/>
    <dgm:cxn modelId="{8EE513A7-2689-304E-B948-0178F7B92226}" type="presParOf" srcId="{99FAEF99-675F-9846-9E3D-D7D276E80530}" destId="{EDF8F09F-78D4-9A4D-BF5A-BCAA38C979FD}" srcOrd="0" destOrd="0" presId="urn:microsoft.com/office/officeart/2016/7/layout/RepeatingBendingProcessNew"/>
    <dgm:cxn modelId="{E29D4F8F-CAC0-2446-B14A-3395AFD8B162}" type="presParOf" srcId="{421E4D95-42BB-094B-89EA-F906AA0F1E5C}" destId="{14CEA7E7-A6D9-944A-B775-CE10F72A87C3}" srcOrd="18" destOrd="0" presId="urn:microsoft.com/office/officeart/2016/7/layout/RepeatingBendingProcessNew"/>
    <dgm:cxn modelId="{28D60FF6-4333-AA40-88BE-CAA22EFF6E85}" type="presParOf" srcId="{421E4D95-42BB-094B-89EA-F906AA0F1E5C}" destId="{0DDB854E-C353-C24B-89F8-ADD60F578882}" srcOrd="19" destOrd="0" presId="urn:microsoft.com/office/officeart/2016/7/layout/RepeatingBendingProcessNew"/>
    <dgm:cxn modelId="{0B71B051-E9A5-304E-A6C2-718BA25F2463}" type="presParOf" srcId="{0DDB854E-C353-C24B-89F8-ADD60F578882}" destId="{82BD5B54-7392-DC42-AC71-6C81A4565D40}" srcOrd="0" destOrd="0" presId="urn:microsoft.com/office/officeart/2016/7/layout/RepeatingBendingProcessNew"/>
    <dgm:cxn modelId="{652F18DE-E18A-BC4A-A135-41C0C9896123}" type="presParOf" srcId="{421E4D95-42BB-094B-89EA-F906AA0F1E5C}" destId="{0948092F-2790-A047-88FB-119A92136B59}" srcOrd="20" destOrd="0" presId="urn:microsoft.com/office/officeart/2016/7/layout/RepeatingBendingProcessNew"/>
    <dgm:cxn modelId="{4379D688-BEA0-A645-84D4-86DF174322C7}" type="presParOf" srcId="{421E4D95-42BB-094B-89EA-F906AA0F1E5C}" destId="{4535EE9C-0DEE-864D-9AFC-A4BCA960CF48}" srcOrd="21" destOrd="0" presId="urn:microsoft.com/office/officeart/2016/7/layout/RepeatingBendingProcessNew"/>
    <dgm:cxn modelId="{BABA370A-43CF-A146-BEE3-435C35AC192A}" type="presParOf" srcId="{4535EE9C-0DEE-864D-9AFC-A4BCA960CF48}" destId="{72774B20-B5CA-AA4B-883C-A4DB03B8FA19}" srcOrd="0" destOrd="0" presId="urn:microsoft.com/office/officeart/2016/7/layout/RepeatingBendingProcessNew"/>
    <dgm:cxn modelId="{713D59F2-FA99-7D42-8CC2-078CF24CF09A}" type="presParOf" srcId="{421E4D95-42BB-094B-89EA-F906AA0F1E5C}" destId="{3D969F78-BC64-0C45-962E-3DBBEA786E4E}" srcOrd="22" destOrd="0" presId="urn:microsoft.com/office/officeart/2016/7/layout/RepeatingBendingProcessNew"/>
    <dgm:cxn modelId="{2B00A619-AFE3-CB47-A9E3-3433A0AB35B8}" type="presParOf" srcId="{421E4D95-42BB-094B-89EA-F906AA0F1E5C}" destId="{F5E74F75-4A29-A54A-BF89-446C8B886B51}" srcOrd="23" destOrd="0" presId="urn:microsoft.com/office/officeart/2016/7/layout/RepeatingBendingProcessNew"/>
    <dgm:cxn modelId="{AA61CD7C-E6F6-414F-B51D-EBA2DB79D712}" type="presParOf" srcId="{F5E74F75-4A29-A54A-BF89-446C8B886B51}" destId="{4F798C52-91B2-6241-822A-33168CC479D3}" srcOrd="0" destOrd="0" presId="urn:microsoft.com/office/officeart/2016/7/layout/RepeatingBendingProcessNew"/>
    <dgm:cxn modelId="{75EC3B13-DE74-654F-889A-06E3FA3D5B85}" type="presParOf" srcId="{421E4D95-42BB-094B-89EA-F906AA0F1E5C}" destId="{EBFE77CF-FE51-5347-8A09-B6E6DD94FE82}" srcOrd="24" destOrd="0" presId="urn:microsoft.com/office/officeart/2016/7/layout/RepeatingBendingProcessNew"/>
    <dgm:cxn modelId="{15368C38-F8C9-4C45-BCEA-F31549225300}" type="presParOf" srcId="{421E4D95-42BB-094B-89EA-F906AA0F1E5C}" destId="{5E589471-F5CB-F14B-BFA1-CB307C64F3FF}" srcOrd="25" destOrd="0" presId="urn:microsoft.com/office/officeart/2016/7/layout/RepeatingBendingProcessNew"/>
    <dgm:cxn modelId="{17114360-BD22-D449-878D-81597D8BCBF2}" type="presParOf" srcId="{5E589471-F5CB-F14B-BFA1-CB307C64F3FF}" destId="{CE867840-F77F-044C-90E4-5E9083F7EB66}" srcOrd="0" destOrd="0" presId="urn:microsoft.com/office/officeart/2016/7/layout/RepeatingBendingProcessNew"/>
    <dgm:cxn modelId="{DDD24DA2-AC99-8F46-99A6-74F335BD99F3}" type="presParOf" srcId="{421E4D95-42BB-094B-89EA-F906AA0F1E5C}" destId="{CDA8713B-CC7F-1A4D-928A-BD14564979D8}" srcOrd="26" destOrd="0" presId="urn:microsoft.com/office/officeart/2016/7/layout/RepeatingBendingProcessNew"/>
    <dgm:cxn modelId="{D62CA151-B91B-2048-9F32-772272B5EB02}" type="presParOf" srcId="{421E4D95-42BB-094B-89EA-F906AA0F1E5C}" destId="{7DCD979F-A72E-B345-B5DC-10D08ECFBF5E}" srcOrd="27" destOrd="0" presId="urn:microsoft.com/office/officeart/2016/7/layout/RepeatingBendingProcessNew"/>
    <dgm:cxn modelId="{326D391D-4015-D843-8137-6E59A43F88A3}" type="presParOf" srcId="{7DCD979F-A72E-B345-B5DC-10D08ECFBF5E}" destId="{62D37A31-B2C2-044B-91BB-4564299F4F5D}" srcOrd="0" destOrd="0" presId="urn:microsoft.com/office/officeart/2016/7/layout/RepeatingBendingProcessNew"/>
    <dgm:cxn modelId="{E51E27EA-DB63-4D4E-9028-87DA7E37A17D}" type="presParOf" srcId="{421E4D95-42BB-094B-89EA-F906AA0F1E5C}" destId="{ED709FAB-3EA6-7048-860D-74292394DE64}" srcOrd="2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3C8C9-30ED-4FEE-ABC5-50819E42F1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3B107A-08B2-48D8-B113-B3A0B6A6D125}">
      <dgm:prSet/>
      <dgm:spPr/>
      <dgm:t>
        <a:bodyPr/>
        <a:lstStyle/>
        <a:p>
          <a:pPr>
            <a:lnSpc>
              <a:spcPct val="100000"/>
            </a:lnSpc>
          </a:pPr>
          <a:r>
            <a:rPr lang="en-US" dirty="0"/>
            <a:t>We incorporated the professor’s feedback and make improvements to the presentation. </a:t>
          </a:r>
        </a:p>
      </dgm:t>
    </dgm:pt>
    <dgm:pt modelId="{4CA0D93B-009D-4763-A9BC-7F2BCC9E0C64}" type="parTrans" cxnId="{439C7F54-C5DC-474F-960E-337D0751E0C7}">
      <dgm:prSet/>
      <dgm:spPr/>
      <dgm:t>
        <a:bodyPr/>
        <a:lstStyle/>
        <a:p>
          <a:endParaRPr lang="en-US"/>
        </a:p>
      </dgm:t>
    </dgm:pt>
    <dgm:pt modelId="{64193A4A-BF03-4794-B830-785F60D4C8C0}" type="sibTrans" cxnId="{439C7F54-C5DC-474F-960E-337D0751E0C7}">
      <dgm:prSet/>
      <dgm:spPr/>
      <dgm:t>
        <a:bodyPr/>
        <a:lstStyle/>
        <a:p>
          <a:endParaRPr lang="en-US"/>
        </a:p>
      </dgm:t>
    </dgm:pt>
    <dgm:pt modelId="{C0404DC3-8D8C-4586-9AD7-7A7519B433AA}">
      <dgm:prSet/>
      <dgm:spPr/>
      <dgm:t>
        <a:bodyPr/>
        <a:lstStyle/>
        <a:p>
          <a:pPr>
            <a:lnSpc>
              <a:spcPct val="100000"/>
            </a:lnSpc>
          </a:pPr>
          <a:r>
            <a:rPr lang="en-US"/>
            <a:t>By adding action items in retrospective and Average velocity chart in Metrics</a:t>
          </a:r>
        </a:p>
      </dgm:t>
    </dgm:pt>
    <dgm:pt modelId="{01BC36FB-9473-483B-AD43-56AAF04E4017}" type="parTrans" cxnId="{0D2B4284-4BB5-4D55-9355-E5C29EFB9852}">
      <dgm:prSet/>
      <dgm:spPr/>
      <dgm:t>
        <a:bodyPr/>
        <a:lstStyle/>
        <a:p>
          <a:endParaRPr lang="en-US"/>
        </a:p>
      </dgm:t>
    </dgm:pt>
    <dgm:pt modelId="{4D596974-F157-431C-8D65-F5C737AC2EC7}" type="sibTrans" cxnId="{0D2B4284-4BB5-4D55-9355-E5C29EFB9852}">
      <dgm:prSet/>
      <dgm:spPr/>
      <dgm:t>
        <a:bodyPr/>
        <a:lstStyle/>
        <a:p>
          <a:endParaRPr lang="en-US"/>
        </a:p>
      </dgm:t>
    </dgm:pt>
    <dgm:pt modelId="{CB0A1C6D-77A2-43FA-ACEE-3FFCA05282E1}">
      <dgm:prSet/>
      <dgm:spPr/>
      <dgm:t>
        <a:bodyPr/>
        <a:lstStyle/>
        <a:p>
          <a:pPr>
            <a:lnSpc>
              <a:spcPct val="100000"/>
            </a:lnSpc>
          </a:pPr>
          <a:r>
            <a:rPr lang="en-US"/>
            <a:t>Added the single slide of MVP  listing all features and product backlog</a:t>
          </a:r>
        </a:p>
      </dgm:t>
    </dgm:pt>
    <dgm:pt modelId="{38CE0717-34B5-435C-BBA0-1F4188228B26}" type="parTrans" cxnId="{D56DC280-7E36-4E39-B51D-B202A3D7345C}">
      <dgm:prSet/>
      <dgm:spPr/>
      <dgm:t>
        <a:bodyPr/>
        <a:lstStyle/>
        <a:p>
          <a:endParaRPr lang="en-US"/>
        </a:p>
      </dgm:t>
    </dgm:pt>
    <dgm:pt modelId="{76E23751-CA95-4ED9-B4CF-F2912CA06410}" type="sibTrans" cxnId="{D56DC280-7E36-4E39-B51D-B202A3D7345C}">
      <dgm:prSet/>
      <dgm:spPr/>
      <dgm:t>
        <a:bodyPr/>
        <a:lstStyle/>
        <a:p>
          <a:endParaRPr lang="en-US"/>
        </a:p>
      </dgm:t>
    </dgm:pt>
    <dgm:pt modelId="{1ADAD1E3-92EE-41FA-B519-4B62D2517891}">
      <dgm:prSet/>
      <dgm:spPr/>
      <dgm:t>
        <a:bodyPr/>
        <a:lstStyle/>
        <a:p>
          <a:pPr>
            <a:lnSpc>
              <a:spcPct val="100000"/>
            </a:lnSpc>
          </a:pPr>
          <a:r>
            <a:rPr lang="en-US"/>
            <a:t>API slide is added in the presentation</a:t>
          </a:r>
        </a:p>
      </dgm:t>
    </dgm:pt>
    <dgm:pt modelId="{F377FBEA-5387-4070-98A1-B82DF38D3893}" type="parTrans" cxnId="{E4384BB3-5C97-4DA9-980C-6D3F91D571B4}">
      <dgm:prSet/>
      <dgm:spPr/>
      <dgm:t>
        <a:bodyPr/>
        <a:lstStyle/>
        <a:p>
          <a:endParaRPr lang="en-US"/>
        </a:p>
      </dgm:t>
    </dgm:pt>
    <dgm:pt modelId="{8F9FE820-9616-43B3-A414-952C5140235D}" type="sibTrans" cxnId="{E4384BB3-5C97-4DA9-980C-6D3F91D571B4}">
      <dgm:prSet/>
      <dgm:spPr/>
      <dgm:t>
        <a:bodyPr/>
        <a:lstStyle/>
        <a:p>
          <a:endParaRPr lang="en-US"/>
        </a:p>
      </dgm:t>
    </dgm:pt>
    <dgm:pt modelId="{A027ACC2-1D48-4E68-9BD9-A8C66DA82C2D}" type="pres">
      <dgm:prSet presAssocID="{4393C8C9-30ED-4FEE-ABC5-50819E42F1D0}" presName="root" presStyleCnt="0">
        <dgm:presLayoutVars>
          <dgm:dir/>
          <dgm:resizeHandles val="exact"/>
        </dgm:presLayoutVars>
      </dgm:prSet>
      <dgm:spPr/>
    </dgm:pt>
    <dgm:pt modelId="{9B93AA3B-FA9E-4B5F-8C90-73F7BF371A95}" type="pres">
      <dgm:prSet presAssocID="{593B107A-08B2-48D8-B113-B3A0B6A6D125}" presName="compNode" presStyleCnt="0"/>
      <dgm:spPr/>
    </dgm:pt>
    <dgm:pt modelId="{B590569F-205E-4E9C-A3D5-C84D8BD5D51B}" type="pres">
      <dgm:prSet presAssocID="{593B107A-08B2-48D8-B113-B3A0B6A6D125}" presName="bgRect" presStyleLbl="bgShp" presStyleIdx="0" presStyleCnt="4"/>
      <dgm:spPr/>
    </dgm:pt>
    <dgm:pt modelId="{7DB55160-BD65-4332-9D3A-DFDE09C32E7B}" type="pres">
      <dgm:prSet presAssocID="{593B107A-08B2-48D8-B113-B3A0B6A6D1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44B148F7-B61A-4F97-8508-FA605CEBCFE8}" type="pres">
      <dgm:prSet presAssocID="{593B107A-08B2-48D8-B113-B3A0B6A6D125}" presName="spaceRect" presStyleCnt="0"/>
      <dgm:spPr/>
    </dgm:pt>
    <dgm:pt modelId="{91914CCC-74BD-49F3-8E7B-BAF4AA74E867}" type="pres">
      <dgm:prSet presAssocID="{593B107A-08B2-48D8-B113-B3A0B6A6D125}" presName="parTx" presStyleLbl="revTx" presStyleIdx="0" presStyleCnt="4">
        <dgm:presLayoutVars>
          <dgm:chMax val="0"/>
          <dgm:chPref val="0"/>
        </dgm:presLayoutVars>
      </dgm:prSet>
      <dgm:spPr/>
    </dgm:pt>
    <dgm:pt modelId="{B1C8E020-11FD-4696-B4E6-6414B4119CF3}" type="pres">
      <dgm:prSet presAssocID="{64193A4A-BF03-4794-B830-785F60D4C8C0}" presName="sibTrans" presStyleCnt="0"/>
      <dgm:spPr/>
    </dgm:pt>
    <dgm:pt modelId="{6861FD2F-67DB-4037-AF92-D8689B3DEF74}" type="pres">
      <dgm:prSet presAssocID="{C0404DC3-8D8C-4586-9AD7-7A7519B433AA}" presName="compNode" presStyleCnt="0"/>
      <dgm:spPr/>
    </dgm:pt>
    <dgm:pt modelId="{812A636A-0515-49EE-A0B5-B557B87F9D00}" type="pres">
      <dgm:prSet presAssocID="{C0404DC3-8D8C-4586-9AD7-7A7519B433AA}" presName="bgRect" presStyleLbl="bgShp" presStyleIdx="1" presStyleCnt="4"/>
      <dgm:spPr/>
    </dgm:pt>
    <dgm:pt modelId="{D03501D3-D12F-4916-8D01-73B6C8C11CA1}" type="pres">
      <dgm:prSet presAssocID="{C0404DC3-8D8C-4586-9AD7-7A7519B433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C9436B86-76D5-4C54-A565-B05846711551}" type="pres">
      <dgm:prSet presAssocID="{C0404DC3-8D8C-4586-9AD7-7A7519B433AA}" presName="spaceRect" presStyleCnt="0"/>
      <dgm:spPr/>
    </dgm:pt>
    <dgm:pt modelId="{3C8EE5EE-4F36-4B5F-835E-69640F4548D2}" type="pres">
      <dgm:prSet presAssocID="{C0404DC3-8D8C-4586-9AD7-7A7519B433AA}" presName="parTx" presStyleLbl="revTx" presStyleIdx="1" presStyleCnt="4">
        <dgm:presLayoutVars>
          <dgm:chMax val="0"/>
          <dgm:chPref val="0"/>
        </dgm:presLayoutVars>
      </dgm:prSet>
      <dgm:spPr/>
    </dgm:pt>
    <dgm:pt modelId="{3C7BE42B-0507-416A-99FE-A5BFF92F1B14}" type="pres">
      <dgm:prSet presAssocID="{4D596974-F157-431C-8D65-F5C737AC2EC7}" presName="sibTrans" presStyleCnt="0"/>
      <dgm:spPr/>
    </dgm:pt>
    <dgm:pt modelId="{9836DCBC-F820-408D-9AA3-06ECE4EBF907}" type="pres">
      <dgm:prSet presAssocID="{CB0A1C6D-77A2-43FA-ACEE-3FFCA05282E1}" presName="compNode" presStyleCnt="0"/>
      <dgm:spPr/>
    </dgm:pt>
    <dgm:pt modelId="{84A360E9-C182-4642-A5B5-8F6CD0932892}" type="pres">
      <dgm:prSet presAssocID="{CB0A1C6D-77A2-43FA-ACEE-3FFCA05282E1}" presName="bgRect" presStyleLbl="bgShp" presStyleIdx="2" presStyleCnt="4"/>
      <dgm:spPr/>
    </dgm:pt>
    <dgm:pt modelId="{65FCF095-D4AA-46D4-912F-BAEE92F0C51C}" type="pres">
      <dgm:prSet presAssocID="{CB0A1C6D-77A2-43FA-ACEE-3FFCA05282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0CF28F8E-047B-4E38-A31C-DF8E7440A2F8}" type="pres">
      <dgm:prSet presAssocID="{CB0A1C6D-77A2-43FA-ACEE-3FFCA05282E1}" presName="spaceRect" presStyleCnt="0"/>
      <dgm:spPr/>
    </dgm:pt>
    <dgm:pt modelId="{863FC696-17F3-416F-8D55-6E7B58F5251A}" type="pres">
      <dgm:prSet presAssocID="{CB0A1C6D-77A2-43FA-ACEE-3FFCA05282E1}" presName="parTx" presStyleLbl="revTx" presStyleIdx="2" presStyleCnt="4">
        <dgm:presLayoutVars>
          <dgm:chMax val="0"/>
          <dgm:chPref val="0"/>
        </dgm:presLayoutVars>
      </dgm:prSet>
      <dgm:spPr/>
    </dgm:pt>
    <dgm:pt modelId="{EC4F5D5F-8C2B-4FAE-8D7F-C90307FCF56F}" type="pres">
      <dgm:prSet presAssocID="{76E23751-CA95-4ED9-B4CF-F2912CA06410}" presName="sibTrans" presStyleCnt="0"/>
      <dgm:spPr/>
    </dgm:pt>
    <dgm:pt modelId="{C50A171F-5576-4C62-AF17-39C51FDFE648}" type="pres">
      <dgm:prSet presAssocID="{1ADAD1E3-92EE-41FA-B519-4B62D2517891}" presName="compNode" presStyleCnt="0"/>
      <dgm:spPr/>
    </dgm:pt>
    <dgm:pt modelId="{E46A7112-FFB8-4026-B6D6-24AB108EE91A}" type="pres">
      <dgm:prSet presAssocID="{1ADAD1E3-92EE-41FA-B519-4B62D2517891}" presName="bgRect" presStyleLbl="bgShp" presStyleIdx="3" presStyleCnt="4"/>
      <dgm:spPr/>
    </dgm:pt>
    <dgm:pt modelId="{E17E7E85-31B8-4F47-832B-525C0FBB0977}" type="pres">
      <dgm:prSet presAssocID="{1ADAD1E3-92EE-41FA-B519-4B62D25178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itor"/>
        </a:ext>
      </dgm:extLst>
    </dgm:pt>
    <dgm:pt modelId="{04DEC6E7-A3A3-4DB5-9D88-AC61744C0FCA}" type="pres">
      <dgm:prSet presAssocID="{1ADAD1E3-92EE-41FA-B519-4B62D2517891}" presName="spaceRect" presStyleCnt="0"/>
      <dgm:spPr/>
    </dgm:pt>
    <dgm:pt modelId="{ACD6DFEB-4EB9-47AB-9E14-737F4445D53A}" type="pres">
      <dgm:prSet presAssocID="{1ADAD1E3-92EE-41FA-B519-4B62D2517891}" presName="parTx" presStyleLbl="revTx" presStyleIdx="3" presStyleCnt="4">
        <dgm:presLayoutVars>
          <dgm:chMax val="0"/>
          <dgm:chPref val="0"/>
        </dgm:presLayoutVars>
      </dgm:prSet>
      <dgm:spPr/>
    </dgm:pt>
  </dgm:ptLst>
  <dgm:cxnLst>
    <dgm:cxn modelId="{E4D05107-2625-49CF-A276-5CA0773FC74A}" type="presOf" srcId="{C0404DC3-8D8C-4586-9AD7-7A7519B433AA}" destId="{3C8EE5EE-4F36-4B5F-835E-69640F4548D2}" srcOrd="0" destOrd="0" presId="urn:microsoft.com/office/officeart/2018/2/layout/IconVerticalSolidList"/>
    <dgm:cxn modelId="{9E7A190C-2405-4A38-BD29-32FE42F2218B}" type="presOf" srcId="{1ADAD1E3-92EE-41FA-B519-4B62D2517891}" destId="{ACD6DFEB-4EB9-47AB-9E14-737F4445D53A}" srcOrd="0" destOrd="0" presId="urn:microsoft.com/office/officeart/2018/2/layout/IconVerticalSolidList"/>
    <dgm:cxn modelId="{8E8C9F31-5278-43C5-9996-3B4313AA0B6A}" type="presOf" srcId="{CB0A1C6D-77A2-43FA-ACEE-3FFCA05282E1}" destId="{863FC696-17F3-416F-8D55-6E7B58F5251A}" srcOrd="0" destOrd="0" presId="urn:microsoft.com/office/officeart/2018/2/layout/IconVerticalSolidList"/>
    <dgm:cxn modelId="{A168DD35-6325-4C9B-90FD-6557573EDD6A}" type="presOf" srcId="{593B107A-08B2-48D8-B113-B3A0B6A6D125}" destId="{91914CCC-74BD-49F3-8E7B-BAF4AA74E867}" srcOrd="0" destOrd="0" presId="urn:microsoft.com/office/officeart/2018/2/layout/IconVerticalSolidList"/>
    <dgm:cxn modelId="{439C7F54-C5DC-474F-960E-337D0751E0C7}" srcId="{4393C8C9-30ED-4FEE-ABC5-50819E42F1D0}" destId="{593B107A-08B2-48D8-B113-B3A0B6A6D125}" srcOrd="0" destOrd="0" parTransId="{4CA0D93B-009D-4763-A9BC-7F2BCC9E0C64}" sibTransId="{64193A4A-BF03-4794-B830-785F60D4C8C0}"/>
    <dgm:cxn modelId="{D56DC280-7E36-4E39-B51D-B202A3D7345C}" srcId="{4393C8C9-30ED-4FEE-ABC5-50819E42F1D0}" destId="{CB0A1C6D-77A2-43FA-ACEE-3FFCA05282E1}" srcOrd="2" destOrd="0" parTransId="{38CE0717-34B5-435C-BBA0-1F4188228B26}" sibTransId="{76E23751-CA95-4ED9-B4CF-F2912CA06410}"/>
    <dgm:cxn modelId="{0D2B4284-4BB5-4D55-9355-E5C29EFB9852}" srcId="{4393C8C9-30ED-4FEE-ABC5-50819E42F1D0}" destId="{C0404DC3-8D8C-4586-9AD7-7A7519B433AA}" srcOrd="1" destOrd="0" parTransId="{01BC36FB-9473-483B-AD43-56AAF04E4017}" sibTransId="{4D596974-F157-431C-8D65-F5C737AC2EC7}"/>
    <dgm:cxn modelId="{E4384BB3-5C97-4DA9-980C-6D3F91D571B4}" srcId="{4393C8C9-30ED-4FEE-ABC5-50819E42F1D0}" destId="{1ADAD1E3-92EE-41FA-B519-4B62D2517891}" srcOrd="3" destOrd="0" parTransId="{F377FBEA-5387-4070-98A1-B82DF38D3893}" sibTransId="{8F9FE820-9616-43B3-A414-952C5140235D}"/>
    <dgm:cxn modelId="{8CA71FC8-E686-40F6-8A05-CBDB1B7D3E00}" type="presOf" srcId="{4393C8C9-30ED-4FEE-ABC5-50819E42F1D0}" destId="{A027ACC2-1D48-4E68-9BD9-A8C66DA82C2D}" srcOrd="0" destOrd="0" presId="urn:microsoft.com/office/officeart/2018/2/layout/IconVerticalSolidList"/>
    <dgm:cxn modelId="{EB0B2BDE-2D57-44E8-A5A3-514317378DF4}" type="presParOf" srcId="{A027ACC2-1D48-4E68-9BD9-A8C66DA82C2D}" destId="{9B93AA3B-FA9E-4B5F-8C90-73F7BF371A95}" srcOrd="0" destOrd="0" presId="urn:microsoft.com/office/officeart/2018/2/layout/IconVerticalSolidList"/>
    <dgm:cxn modelId="{E77FA544-D88B-4B45-B5E9-78DF0AFC131B}" type="presParOf" srcId="{9B93AA3B-FA9E-4B5F-8C90-73F7BF371A95}" destId="{B590569F-205E-4E9C-A3D5-C84D8BD5D51B}" srcOrd="0" destOrd="0" presId="urn:microsoft.com/office/officeart/2018/2/layout/IconVerticalSolidList"/>
    <dgm:cxn modelId="{870F926D-9F27-472D-9FE5-135B76702253}" type="presParOf" srcId="{9B93AA3B-FA9E-4B5F-8C90-73F7BF371A95}" destId="{7DB55160-BD65-4332-9D3A-DFDE09C32E7B}" srcOrd="1" destOrd="0" presId="urn:microsoft.com/office/officeart/2018/2/layout/IconVerticalSolidList"/>
    <dgm:cxn modelId="{88B49C87-2FD4-43D0-8B01-AF5B349F7C8D}" type="presParOf" srcId="{9B93AA3B-FA9E-4B5F-8C90-73F7BF371A95}" destId="{44B148F7-B61A-4F97-8508-FA605CEBCFE8}" srcOrd="2" destOrd="0" presId="urn:microsoft.com/office/officeart/2018/2/layout/IconVerticalSolidList"/>
    <dgm:cxn modelId="{BFF1F0AC-31BE-4835-BF29-B1E45EE99F02}" type="presParOf" srcId="{9B93AA3B-FA9E-4B5F-8C90-73F7BF371A95}" destId="{91914CCC-74BD-49F3-8E7B-BAF4AA74E867}" srcOrd="3" destOrd="0" presId="urn:microsoft.com/office/officeart/2018/2/layout/IconVerticalSolidList"/>
    <dgm:cxn modelId="{D51B040D-9675-494A-A4D9-D3A1854D6933}" type="presParOf" srcId="{A027ACC2-1D48-4E68-9BD9-A8C66DA82C2D}" destId="{B1C8E020-11FD-4696-B4E6-6414B4119CF3}" srcOrd="1" destOrd="0" presId="urn:microsoft.com/office/officeart/2018/2/layout/IconVerticalSolidList"/>
    <dgm:cxn modelId="{386B4336-2303-4D20-88B1-E2BDDE122CC9}" type="presParOf" srcId="{A027ACC2-1D48-4E68-9BD9-A8C66DA82C2D}" destId="{6861FD2F-67DB-4037-AF92-D8689B3DEF74}" srcOrd="2" destOrd="0" presId="urn:microsoft.com/office/officeart/2018/2/layout/IconVerticalSolidList"/>
    <dgm:cxn modelId="{E9556607-F6C2-4F0D-ABB3-9D11D7E57684}" type="presParOf" srcId="{6861FD2F-67DB-4037-AF92-D8689B3DEF74}" destId="{812A636A-0515-49EE-A0B5-B557B87F9D00}" srcOrd="0" destOrd="0" presId="urn:microsoft.com/office/officeart/2018/2/layout/IconVerticalSolidList"/>
    <dgm:cxn modelId="{1605D82E-D09E-45CF-B291-42CE20A5725F}" type="presParOf" srcId="{6861FD2F-67DB-4037-AF92-D8689B3DEF74}" destId="{D03501D3-D12F-4916-8D01-73B6C8C11CA1}" srcOrd="1" destOrd="0" presId="urn:microsoft.com/office/officeart/2018/2/layout/IconVerticalSolidList"/>
    <dgm:cxn modelId="{3E2AD63E-F492-4EA5-B657-CEE34899CAA9}" type="presParOf" srcId="{6861FD2F-67DB-4037-AF92-D8689B3DEF74}" destId="{C9436B86-76D5-4C54-A565-B05846711551}" srcOrd="2" destOrd="0" presId="urn:microsoft.com/office/officeart/2018/2/layout/IconVerticalSolidList"/>
    <dgm:cxn modelId="{CA283B87-3A08-4A91-BC4B-C71B98AD7F35}" type="presParOf" srcId="{6861FD2F-67DB-4037-AF92-D8689B3DEF74}" destId="{3C8EE5EE-4F36-4B5F-835E-69640F4548D2}" srcOrd="3" destOrd="0" presId="urn:microsoft.com/office/officeart/2018/2/layout/IconVerticalSolidList"/>
    <dgm:cxn modelId="{1A456889-3533-4860-9A85-3090E551F3EB}" type="presParOf" srcId="{A027ACC2-1D48-4E68-9BD9-A8C66DA82C2D}" destId="{3C7BE42B-0507-416A-99FE-A5BFF92F1B14}" srcOrd="3" destOrd="0" presId="urn:microsoft.com/office/officeart/2018/2/layout/IconVerticalSolidList"/>
    <dgm:cxn modelId="{86783F50-878B-4CDF-BE7F-ABE633F654F8}" type="presParOf" srcId="{A027ACC2-1D48-4E68-9BD9-A8C66DA82C2D}" destId="{9836DCBC-F820-408D-9AA3-06ECE4EBF907}" srcOrd="4" destOrd="0" presId="urn:microsoft.com/office/officeart/2018/2/layout/IconVerticalSolidList"/>
    <dgm:cxn modelId="{2B01233F-479E-4D1C-A1B5-84DE403CBB0F}" type="presParOf" srcId="{9836DCBC-F820-408D-9AA3-06ECE4EBF907}" destId="{84A360E9-C182-4642-A5B5-8F6CD0932892}" srcOrd="0" destOrd="0" presId="urn:microsoft.com/office/officeart/2018/2/layout/IconVerticalSolidList"/>
    <dgm:cxn modelId="{9EE0AF27-CB19-4407-914C-779A23BC8AA8}" type="presParOf" srcId="{9836DCBC-F820-408D-9AA3-06ECE4EBF907}" destId="{65FCF095-D4AA-46D4-912F-BAEE92F0C51C}" srcOrd="1" destOrd="0" presId="urn:microsoft.com/office/officeart/2018/2/layout/IconVerticalSolidList"/>
    <dgm:cxn modelId="{81E8676D-640A-4228-BBD7-FD468C867B5E}" type="presParOf" srcId="{9836DCBC-F820-408D-9AA3-06ECE4EBF907}" destId="{0CF28F8E-047B-4E38-A31C-DF8E7440A2F8}" srcOrd="2" destOrd="0" presId="urn:microsoft.com/office/officeart/2018/2/layout/IconVerticalSolidList"/>
    <dgm:cxn modelId="{70139A07-C390-41CC-9C95-F93165535F07}" type="presParOf" srcId="{9836DCBC-F820-408D-9AA3-06ECE4EBF907}" destId="{863FC696-17F3-416F-8D55-6E7B58F5251A}" srcOrd="3" destOrd="0" presId="urn:microsoft.com/office/officeart/2018/2/layout/IconVerticalSolidList"/>
    <dgm:cxn modelId="{BB9A4DF2-3C71-49E9-BFBF-F0CA16715A37}" type="presParOf" srcId="{A027ACC2-1D48-4E68-9BD9-A8C66DA82C2D}" destId="{EC4F5D5F-8C2B-4FAE-8D7F-C90307FCF56F}" srcOrd="5" destOrd="0" presId="urn:microsoft.com/office/officeart/2018/2/layout/IconVerticalSolidList"/>
    <dgm:cxn modelId="{80B4F09B-381B-4B7C-9D17-59C7111A384F}" type="presParOf" srcId="{A027ACC2-1D48-4E68-9BD9-A8C66DA82C2D}" destId="{C50A171F-5576-4C62-AF17-39C51FDFE648}" srcOrd="6" destOrd="0" presId="urn:microsoft.com/office/officeart/2018/2/layout/IconVerticalSolidList"/>
    <dgm:cxn modelId="{7FF08B9D-DCC9-40A7-A2BF-026D9FF6112A}" type="presParOf" srcId="{C50A171F-5576-4C62-AF17-39C51FDFE648}" destId="{E46A7112-FFB8-4026-B6D6-24AB108EE91A}" srcOrd="0" destOrd="0" presId="urn:microsoft.com/office/officeart/2018/2/layout/IconVerticalSolidList"/>
    <dgm:cxn modelId="{C8AB13A7-AA27-4844-9694-FE38A4C75B6F}" type="presParOf" srcId="{C50A171F-5576-4C62-AF17-39C51FDFE648}" destId="{E17E7E85-31B8-4F47-832B-525C0FBB0977}" srcOrd="1" destOrd="0" presId="urn:microsoft.com/office/officeart/2018/2/layout/IconVerticalSolidList"/>
    <dgm:cxn modelId="{A2688808-37E2-4332-987C-EB13AE944017}" type="presParOf" srcId="{C50A171F-5576-4C62-AF17-39C51FDFE648}" destId="{04DEC6E7-A3A3-4DB5-9D88-AC61744C0FCA}" srcOrd="2" destOrd="0" presId="urn:microsoft.com/office/officeart/2018/2/layout/IconVerticalSolidList"/>
    <dgm:cxn modelId="{15618C1C-FFF2-46F4-8983-67072B726686}" type="presParOf" srcId="{C50A171F-5576-4C62-AF17-39C51FDFE648}" destId="{ACD6DFEB-4EB9-47AB-9E14-737F4445D5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C4DD7-C943-42BD-AAEF-859133247E0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B51FAD-5B2D-4722-A09F-09C02E5B0D49}">
      <dgm:prSet/>
      <dgm:spPr/>
      <dgm:t>
        <a:bodyPr/>
        <a:lstStyle/>
        <a:p>
          <a:pPr>
            <a:lnSpc>
              <a:spcPct val="100000"/>
            </a:lnSpc>
            <a:defRPr cap="all"/>
          </a:pPr>
          <a:r>
            <a:rPr lang="en-US" dirty="0">
              <a:solidFill>
                <a:schemeClr val="bg1"/>
              </a:solidFill>
            </a:rPr>
            <a:t>UX Changes for better interactivity.                             </a:t>
          </a:r>
        </a:p>
      </dgm:t>
    </dgm:pt>
    <dgm:pt modelId="{EAA3D4CB-34BB-416C-B45F-4E8466E2AEA7}" type="parTrans" cxnId="{38B766BB-CCAA-4005-AD14-02F2660CC61F}">
      <dgm:prSet/>
      <dgm:spPr/>
      <dgm:t>
        <a:bodyPr/>
        <a:lstStyle/>
        <a:p>
          <a:endParaRPr lang="en-US"/>
        </a:p>
      </dgm:t>
    </dgm:pt>
    <dgm:pt modelId="{2ACA498A-89DB-4506-B31E-A24D4A44DCA5}" type="sibTrans" cxnId="{38B766BB-CCAA-4005-AD14-02F2660CC61F}">
      <dgm:prSet/>
      <dgm:spPr/>
      <dgm:t>
        <a:bodyPr/>
        <a:lstStyle/>
        <a:p>
          <a:endParaRPr lang="en-US"/>
        </a:p>
      </dgm:t>
    </dgm:pt>
    <dgm:pt modelId="{EAB1AB0B-D36A-42B2-B507-E8D047879705}">
      <dgm:prSet/>
      <dgm:spPr/>
      <dgm:t>
        <a:bodyPr/>
        <a:lstStyle/>
        <a:p>
          <a:pPr>
            <a:lnSpc>
              <a:spcPct val="100000"/>
            </a:lnSpc>
            <a:defRPr cap="all"/>
          </a:pPr>
          <a:r>
            <a:rPr lang="en-US" b="0" i="0" dirty="0">
              <a:solidFill>
                <a:schemeClr val="bg1"/>
              </a:solidFill>
            </a:rPr>
            <a:t>Face recognition implementation using deep face.</a:t>
          </a:r>
          <a:endParaRPr lang="en-US" dirty="0">
            <a:solidFill>
              <a:schemeClr val="bg1"/>
            </a:solidFill>
          </a:endParaRPr>
        </a:p>
      </dgm:t>
    </dgm:pt>
    <dgm:pt modelId="{95C2C374-4C7A-4173-ADAC-F3A94AE076D1}" type="parTrans" cxnId="{2732075A-A528-4FDC-B21B-C8F07D74CB9A}">
      <dgm:prSet/>
      <dgm:spPr/>
      <dgm:t>
        <a:bodyPr/>
        <a:lstStyle/>
        <a:p>
          <a:endParaRPr lang="en-US"/>
        </a:p>
      </dgm:t>
    </dgm:pt>
    <dgm:pt modelId="{DFFA61B9-5BB9-4153-ACF5-FED0A1C6CA6C}" type="sibTrans" cxnId="{2732075A-A528-4FDC-B21B-C8F07D74CB9A}">
      <dgm:prSet/>
      <dgm:spPr/>
      <dgm:t>
        <a:bodyPr/>
        <a:lstStyle/>
        <a:p>
          <a:endParaRPr lang="en-US"/>
        </a:p>
      </dgm:t>
    </dgm:pt>
    <dgm:pt modelId="{BF66650A-1DC7-4265-858A-8C4268228A72}" type="pres">
      <dgm:prSet presAssocID="{D84C4DD7-C943-42BD-AAEF-859133247E0B}" presName="root" presStyleCnt="0">
        <dgm:presLayoutVars>
          <dgm:dir/>
          <dgm:resizeHandles val="exact"/>
        </dgm:presLayoutVars>
      </dgm:prSet>
      <dgm:spPr/>
    </dgm:pt>
    <dgm:pt modelId="{4E15447E-F146-45B5-ABD9-EE28C2DFF276}" type="pres">
      <dgm:prSet presAssocID="{A5B51FAD-5B2D-4722-A09F-09C02E5B0D49}" presName="compNode" presStyleCnt="0"/>
      <dgm:spPr/>
    </dgm:pt>
    <dgm:pt modelId="{22891677-E3C9-4D5C-A3C3-D448EDEE3030}" type="pres">
      <dgm:prSet presAssocID="{A5B51FAD-5B2D-4722-A09F-09C02E5B0D49}" presName="iconBgRect" presStyleLbl="bgShp" presStyleIdx="0" presStyleCnt="2"/>
      <dgm:spPr/>
    </dgm:pt>
    <dgm:pt modelId="{784030C3-EBEC-43EA-9905-6F084EBA9CE2}" type="pres">
      <dgm:prSet presAssocID="{A5B51FAD-5B2D-4722-A09F-09C02E5B0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iUx"/>
        </a:ext>
      </dgm:extLst>
    </dgm:pt>
    <dgm:pt modelId="{E7993C79-9428-4167-B738-C166A2DDAEF4}" type="pres">
      <dgm:prSet presAssocID="{A5B51FAD-5B2D-4722-A09F-09C02E5B0D49}" presName="spaceRect" presStyleCnt="0"/>
      <dgm:spPr/>
    </dgm:pt>
    <dgm:pt modelId="{5929DD78-0B96-429E-B4EC-C51EC7E9FFA9}" type="pres">
      <dgm:prSet presAssocID="{A5B51FAD-5B2D-4722-A09F-09C02E5B0D49}" presName="textRect" presStyleLbl="revTx" presStyleIdx="0" presStyleCnt="2" custLinFactNeighborX="-3347" custLinFactNeighborY="-61178">
        <dgm:presLayoutVars>
          <dgm:chMax val="1"/>
          <dgm:chPref val="1"/>
        </dgm:presLayoutVars>
      </dgm:prSet>
      <dgm:spPr/>
    </dgm:pt>
    <dgm:pt modelId="{ED9C80D6-25E4-4386-A887-2925A07A873C}" type="pres">
      <dgm:prSet presAssocID="{2ACA498A-89DB-4506-B31E-A24D4A44DCA5}" presName="sibTrans" presStyleCnt="0"/>
      <dgm:spPr/>
    </dgm:pt>
    <dgm:pt modelId="{A832231D-F3BD-4BEC-BBDF-431E9FDDD3F7}" type="pres">
      <dgm:prSet presAssocID="{EAB1AB0B-D36A-42B2-B507-E8D047879705}" presName="compNode" presStyleCnt="0"/>
      <dgm:spPr/>
    </dgm:pt>
    <dgm:pt modelId="{5E5CEE7D-2475-4531-800C-6E5CB8BC59EE}" type="pres">
      <dgm:prSet presAssocID="{EAB1AB0B-D36A-42B2-B507-E8D047879705}" presName="iconBgRect" presStyleLbl="bgShp" presStyleIdx="1" presStyleCnt="2"/>
      <dgm:spPr/>
    </dgm:pt>
    <dgm:pt modelId="{73CDA367-FB4E-4560-9C81-927F4000507D}" type="pres">
      <dgm:prSet presAssocID="{EAB1AB0B-D36A-42B2-B507-E8D0478797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3BFB57E-A445-44BE-8A40-215F6F4311C4}" type="pres">
      <dgm:prSet presAssocID="{EAB1AB0B-D36A-42B2-B507-E8D047879705}" presName="spaceRect" presStyleCnt="0"/>
      <dgm:spPr/>
    </dgm:pt>
    <dgm:pt modelId="{886B3F7C-2D5F-4952-8491-74E2EEC8663C}" type="pres">
      <dgm:prSet presAssocID="{EAB1AB0B-D36A-42B2-B507-E8D047879705}" presName="textRect" presStyleLbl="revTx" presStyleIdx="1" presStyleCnt="2" custLinFactNeighborX="-2231" custLinFactNeighborY="-61178">
        <dgm:presLayoutVars>
          <dgm:chMax val="1"/>
          <dgm:chPref val="1"/>
        </dgm:presLayoutVars>
      </dgm:prSet>
      <dgm:spPr/>
    </dgm:pt>
  </dgm:ptLst>
  <dgm:cxnLst>
    <dgm:cxn modelId="{9B900E18-8264-B040-8634-D17132B2D34C}" type="presOf" srcId="{EAB1AB0B-D36A-42B2-B507-E8D047879705}" destId="{886B3F7C-2D5F-4952-8491-74E2EEC8663C}" srcOrd="0" destOrd="0" presId="urn:microsoft.com/office/officeart/2018/5/layout/IconCircleLabelList"/>
    <dgm:cxn modelId="{7D15152F-1982-F54E-95D1-2F85BC4DE074}" type="presOf" srcId="{D84C4DD7-C943-42BD-AAEF-859133247E0B}" destId="{BF66650A-1DC7-4265-858A-8C4268228A72}" srcOrd="0" destOrd="0" presId="urn:microsoft.com/office/officeart/2018/5/layout/IconCircleLabelList"/>
    <dgm:cxn modelId="{2732075A-A528-4FDC-B21B-C8F07D74CB9A}" srcId="{D84C4DD7-C943-42BD-AAEF-859133247E0B}" destId="{EAB1AB0B-D36A-42B2-B507-E8D047879705}" srcOrd="1" destOrd="0" parTransId="{95C2C374-4C7A-4173-ADAC-F3A94AE076D1}" sibTransId="{DFFA61B9-5BB9-4153-ACF5-FED0A1C6CA6C}"/>
    <dgm:cxn modelId="{38B766BB-CCAA-4005-AD14-02F2660CC61F}" srcId="{D84C4DD7-C943-42BD-AAEF-859133247E0B}" destId="{A5B51FAD-5B2D-4722-A09F-09C02E5B0D49}" srcOrd="0" destOrd="0" parTransId="{EAA3D4CB-34BB-416C-B45F-4E8466E2AEA7}" sibTransId="{2ACA498A-89DB-4506-B31E-A24D4A44DCA5}"/>
    <dgm:cxn modelId="{BE0EDEC4-F4E6-C04E-A830-D80960F740DE}" type="presOf" srcId="{A5B51FAD-5B2D-4722-A09F-09C02E5B0D49}" destId="{5929DD78-0B96-429E-B4EC-C51EC7E9FFA9}" srcOrd="0" destOrd="0" presId="urn:microsoft.com/office/officeart/2018/5/layout/IconCircleLabelList"/>
    <dgm:cxn modelId="{52284127-1887-CF4B-ACE9-F8BA7C5CB7D5}" type="presParOf" srcId="{BF66650A-1DC7-4265-858A-8C4268228A72}" destId="{4E15447E-F146-45B5-ABD9-EE28C2DFF276}" srcOrd="0" destOrd="0" presId="urn:microsoft.com/office/officeart/2018/5/layout/IconCircleLabelList"/>
    <dgm:cxn modelId="{300554F3-76C4-1D46-BF98-B588014CEF2C}" type="presParOf" srcId="{4E15447E-F146-45B5-ABD9-EE28C2DFF276}" destId="{22891677-E3C9-4D5C-A3C3-D448EDEE3030}" srcOrd="0" destOrd="0" presId="urn:microsoft.com/office/officeart/2018/5/layout/IconCircleLabelList"/>
    <dgm:cxn modelId="{5971C6E1-E486-0646-B56A-BC973AD11EA3}" type="presParOf" srcId="{4E15447E-F146-45B5-ABD9-EE28C2DFF276}" destId="{784030C3-EBEC-43EA-9905-6F084EBA9CE2}" srcOrd="1" destOrd="0" presId="urn:microsoft.com/office/officeart/2018/5/layout/IconCircleLabelList"/>
    <dgm:cxn modelId="{27708C11-3114-8E4D-A8C4-91A67833FEA7}" type="presParOf" srcId="{4E15447E-F146-45B5-ABD9-EE28C2DFF276}" destId="{E7993C79-9428-4167-B738-C166A2DDAEF4}" srcOrd="2" destOrd="0" presId="urn:microsoft.com/office/officeart/2018/5/layout/IconCircleLabelList"/>
    <dgm:cxn modelId="{544F6397-BBE3-D64C-8865-B89EE104F832}" type="presParOf" srcId="{4E15447E-F146-45B5-ABD9-EE28C2DFF276}" destId="{5929DD78-0B96-429E-B4EC-C51EC7E9FFA9}" srcOrd="3" destOrd="0" presId="urn:microsoft.com/office/officeart/2018/5/layout/IconCircleLabelList"/>
    <dgm:cxn modelId="{CD643F5D-665D-6941-AA7B-F77ECB38A950}" type="presParOf" srcId="{BF66650A-1DC7-4265-858A-8C4268228A72}" destId="{ED9C80D6-25E4-4386-A887-2925A07A873C}" srcOrd="1" destOrd="0" presId="urn:microsoft.com/office/officeart/2018/5/layout/IconCircleLabelList"/>
    <dgm:cxn modelId="{8EB2D2E6-6E28-C24C-99FD-C959B11CE8A1}" type="presParOf" srcId="{BF66650A-1DC7-4265-858A-8C4268228A72}" destId="{A832231D-F3BD-4BEC-BBDF-431E9FDDD3F7}" srcOrd="2" destOrd="0" presId="urn:microsoft.com/office/officeart/2018/5/layout/IconCircleLabelList"/>
    <dgm:cxn modelId="{1360621F-740C-7E4F-9C4A-E41AD7EED286}" type="presParOf" srcId="{A832231D-F3BD-4BEC-BBDF-431E9FDDD3F7}" destId="{5E5CEE7D-2475-4531-800C-6E5CB8BC59EE}" srcOrd="0" destOrd="0" presId="urn:microsoft.com/office/officeart/2018/5/layout/IconCircleLabelList"/>
    <dgm:cxn modelId="{FB987176-FE51-2042-B610-37FAF1EBF678}" type="presParOf" srcId="{A832231D-F3BD-4BEC-BBDF-431E9FDDD3F7}" destId="{73CDA367-FB4E-4560-9C81-927F4000507D}" srcOrd="1" destOrd="0" presId="urn:microsoft.com/office/officeart/2018/5/layout/IconCircleLabelList"/>
    <dgm:cxn modelId="{E9557BB7-45C5-2140-A219-B279A7B679C7}" type="presParOf" srcId="{A832231D-F3BD-4BEC-BBDF-431E9FDDD3F7}" destId="{13BFB57E-A445-44BE-8A40-215F6F4311C4}" srcOrd="2" destOrd="0" presId="urn:microsoft.com/office/officeart/2018/5/layout/IconCircleLabelList"/>
    <dgm:cxn modelId="{1A4531D4-A0EB-AD4D-BB76-45AE5972023D}" type="presParOf" srcId="{A832231D-F3BD-4BEC-BBDF-431E9FDDD3F7}" destId="{886B3F7C-2D5F-4952-8491-74E2EEC866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18FF6-4753-114F-90D3-4AF066D48F84}">
      <dsp:nvSpPr>
        <dsp:cNvPr id="0" name=""/>
        <dsp:cNvSpPr/>
      </dsp:nvSpPr>
      <dsp:spPr>
        <a:xfrm>
          <a:off x="1918609" y="488617"/>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7829" y="532289"/>
        <a:ext cx="20475" cy="4095"/>
      </dsp:txXfrm>
    </dsp:sp>
    <dsp:sp modelId="{62977814-2EA8-6C4C-B98B-3A977C6249E8}">
      <dsp:nvSpPr>
        <dsp:cNvPr id="0" name=""/>
        <dsp:cNvSpPr/>
      </dsp:nvSpPr>
      <dsp:spPr>
        <a:xfrm>
          <a:off x="139904" y="185"/>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Problem Statement</a:t>
          </a:r>
        </a:p>
      </dsp:txBody>
      <dsp:txXfrm>
        <a:off x="139904" y="185"/>
        <a:ext cx="1780505" cy="1068303"/>
      </dsp:txXfrm>
    </dsp:sp>
    <dsp:sp modelId="{7D34ECB5-3784-6C4D-B2F0-FE901FE9CF34}">
      <dsp:nvSpPr>
        <dsp:cNvPr id="0" name=""/>
        <dsp:cNvSpPr/>
      </dsp:nvSpPr>
      <dsp:spPr>
        <a:xfrm>
          <a:off x="4108631" y="488617"/>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7851" y="532289"/>
        <a:ext cx="20475" cy="4095"/>
      </dsp:txXfrm>
    </dsp:sp>
    <dsp:sp modelId="{65C5DC46-6978-9145-BCAE-D1056B207E68}">
      <dsp:nvSpPr>
        <dsp:cNvPr id="0" name=""/>
        <dsp:cNvSpPr/>
      </dsp:nvSpPr>
      <dsp:spPr>
        <a:xfrm>
          <a:off x="2329925" y="185"/>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Improvements from Professor’s Feedback</a:t>
          </a:r>
        </a:p>
      </dsp:txBody>
      <dsp:txXfrm>
        <a:off x="2329925" y="185"/>
        <a:ext cx="1780505" cy="1068303"/>
      </dsp:txXfrm>
    </dsp:sp>
    <dsp:sp modelId="{91732EBB-27A3-D344-B994-98C49F4410ED}">
      <dsp:nvSpPr>
        <dsp:cNvPr id="0" name=""/>
        <dsp:cNvSpPr/>
      </dsp:nvSpPr>
      <dsp:spPr>
        <a:xfrm>
          <a:off x="6298652" y="488617"/>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7872" y="532289"/>
        <a:ext cx="20475" cy="4095"/>
      </dsp:txXfrm>
    </dsp:sp>
    <dsp:sp modelId="{D676C45E-916C-EC44-BD49-908C976C47BC}">
      <dsp:nvSpPr>
        <dsp:cNvPr id="0" name=""/>
        <dsp:cNvSpPr/>
      </dsp:nvSpPr>
      <dsp:spPr>
        <a:xfrm>
          <a:off x="4519947" y="185"/>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Team Working Agreement</a:t>
          </a:r>
        </a:p>
      </dsp:txBody>
      <dsp:txXfrm>
        <a:off x="4519947" y="185"/>
        <a:ext cx="1780505" cy="1068303"/>
      </dsp:txXfrm>
    </dsp:sp>
    <dsp:sp modelId="{E804100F-BAEC-A344-A2BD-3B19A76B8EBF}">
      <dsp:nvSpPr>
        <dsp:cNvPr id="0" name=""/>
        <dsp:cNvSpPr/>
      </dsp:nvSpPr>
      <dsp:spPr>
        <a:xfrm>
          <a:off x="8488674" y="488617"/>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67894" y="532289"/>
        <a:ext cx="20475" cy="4095"/>
      </dsp:txXfrm>
    </dsp:sp>
    <dsp:sp modelId="{7E9CDF57-263E-F045-BB59-AD3AF31B5D95}">
      <dsp:nvSpPr>
        <dsp:cNvPr id="0" name=""/>
        <dsp:cNvSpPr/>
      </dsp:nvSpPr>
      <dsp:spPr>
        <a:xfrm>
          <a:off x="6709968" y="185"/>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Personas</a:t>
          </a:r>
        </a:p>
      </dsp:txBody>
      <dsp:txXfrm>
        <a:off x="6709968" y="185"/>
        <a:ext cx="1780505" cy="1068303"/>
      </dsp:txXfrm>
    </dsp:sp>
    <dsp:sp modelId="{13DB4D50-1ED9-0A41-96E6-C31916496122}">
      <dsp:nvSpPr>
        <dsp:cNvPr id="0" name=""/>
        <dsp:cNvSpPr/>
      </dsp:nvSpPr>
      <dsp:spPr>
        <a:xfrm>
          <a:off x="1030157" y="1066688"/>
          <a:ext cx="8760085" cy="378916"/>
        </a:xfrm>
        <a:custGeom>
          <a:avLst/>
          <a:gdLst/>
          <a:ahLst/>
          <a:cxnLst/>
          <a:rect l="0" t="0" r="0" b="0"/>
          <a:pathLst>
            <a:path>
              <a:moveTo>
                <a:pt x="8760085" y="0"/>
              </a:moveTo>
              <a:lnTo>
                <a:pt x="8760085" y="206558"/>
              </a:lnTo>
              <a:lnTo>
                <a:pt x="0" y="206558"/>
              </a:lnTo>
              <a:lnTo>
                <a:pt x="0" y="3789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0958" y="1254099"/>
        <a:ext cx="438482" cy="4095"/>
      </dsp:txXfrm>
    </dsp:sp>
    <dsp:sp modelId="{E4B53198-28FA-F547-9089-0ADCC275C8F8}">
      <dsp:nvSpPr>
        <dsp:cNvPr id="0" name=""/>
        <dsp:cNvSpPr/>
      </dsp:nvSpPr>
      <dsp:spPr>
        <a:xfrm>
          <a:off x="8899990" y="185"/>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Minimal Viable Product (MVP)</a:t>
          </a:r>
        </a:p>
      </dsp:txBody>
      <dsp:txXfrm>
        <a:off x="8899990" y="185"/>
        <a:ext cx="1780505" cy="1068303"/>
      </dsp:txXfrm>
    </dsp:sp>
    <dsp:sp modelId="{28F9B875-D2D3-8443-BFBE-3AE235D005B4}">
      <dsp:nvSpPr>
        <dsp:cNvPr id="0" name=""/>
        <dsp:cNvSpPr/>
      </dsp:nvSpPr>
      <dsp:spPr>
        <a:xfrm>
          <a:off x="1918609" y="1966436"/>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7829" y="2010108"/>
        <a:ext cx="20475" cy="4095"/>
      </dsp:txXfrm>
    </dsp:sp>
    <dsp:sp modelId="{D28DEA54-F274-B64D-A5CD-BCAA35D5AFF4}">
      <dsp:nvSpPr>
        <dsp:cNvPr id="0" name=""/>
        <dsp:cNvSpPr/>
      </dsp:nvSpPr>
      <dsp:spPr>
        <a:xfrm>
          <a:off x="139904" y="147800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Architecture and Sequential Diagrams</a:t>
          </a:r>
        </a:p>
      </dsp:txBody>
      <dsp:txXfrm>
        <a:off x="139904" y="1478004"/>
        <a:ext cx="1780505" cy="1068303"/>
      </dsp:txXfrm>
    </dsp:sp>
    <dsp:sp modelId="{4868CF52-5E32-DA46-92C0-57FF6F375EFD}">
      <dsp:nvSpPr>
        <dsp:cNvPr id="0" name=""/>
        <dsp:cNvSpPr/>
      </dsp:nvSpPr>
      <dsp:spPr>
        <a:xfrm>
          <a:off x="4108631" y="1966436"/>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7851" y="2010108"/>
        <a:ext cx="20475" cy="4095"/>
      </dsp:txXfrm>
    </dsp:sp>
    <dsp:sp modelId="{D53AD1C8-06B1-E046-8D63-338E731131F8}">
      <dsp:nvSpPr>
        <dsp:cNvPr id="0" name=""/>
        <dsp:cNvSpPr/>
      </dsp:nvSpPr>
      <dsp:spPr>
        <a:xfrm>
          <a:off x="2329925" y="147800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Sprint 3 Recap</a:t>
          </a:r>
        </a:p>
      </dsp:txBody>
      <dsp:txXfrm>
        <a:off x="2329925" y="1478004"/>
        <a:ext cx="1780505" cy="1068303"/>
      </dsp:txXfrm>
    </dsp:sp>
    <dsp:sp modelId="{50C696FA-8C39-1742-90BD-4458EB885C7F}">
      <dsp:nvSpPr>
        <dsp:cNvPr id="0" name=""/>
        <dsp:cNvSpPr/>
      </dsp:nvSpPr>
      <dsp:spPr>
        <a:xfrm>
          <a:off x="6298652" y="1966436"/>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7872" y="2010108"/>
        <a:ext cx="20475" cy="4095"/>
      </dsp:txXfrm>
    </dsp:sp>
    <dsp:sp modelId="{167E4823-A214-CE49-A3D6-5B5ADCE52DB0}">
      <dsp:nvSpPr>
        <dsp:cNvPr id="0" name=""/>
        <dsp:cNvSpPr/>
      </dsp:nvSpPr>
      <dsp:spPr>
        <a:xfrm>
          <a:off x="4519947" y="147800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Acceptance Criteria</a:t>
          </a:r>
        </a:p>
      </dsp:txBody>
      <dsp:txXfrm>
        <a:off x="4519947" y="1478004"/>
        <a:ext cx="1780505" cy="1068303"/>
      </dsp:txXfrm>
    </dsp:sp>
    <dsp:sp modelId="{99FAEF99-675F-9846-9E3D-D7D276E80530}">
      <dsp:nvSpPr>
        <dsp:cNvPr id="0" name=""/>
        <dsp:cNvSpPr/>
      </dsp:nvSpPr>
      <dsp:spPr>
        <a:xfrm>
          <a:off x="8488674" y="1966436"/>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67894" y="2010108"/>
        <a:ext cx="20475" cy="4095"/>
      </dsp:txXfrm>
    </dsp:sp>
    <dsp:sp modelId="{F75785CE-AF05-8442-BE39-2E8835EC7F1A}">
      <dsp:nvSpPr>
        <dsp:cNvPr id="0" name=""/>
        <dsp:cNvSpPr/>
      </dsp:nvSpPr>
      <dsp:spPr>
        <a:xfrm>
          <a:off x="6709968" y="147800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Sprint Summary</a:t>
          </a:r>
        </a:p>
      </dsp:txBody>
      <dsp:txXfrm>
        <a:off x="6709968" y="1478004"/>
        <a:ext cx="1780505" cy="1068303"/>
      </dsp:txXfrm>
    </dsp:sp>
    <dsp:sp modelId="{0DDB854E-C353-C24B-89F8-ADD60F578882}">
      <dsp:nvSpPr>
        <dsp:cNvPr id="0" name=""/>
        <dsp:cNvSpPr/>
      </dsp:nvSpPr>
      <dsp:spPr>
        <a:xfrm>
          <a:off x="1030157" y="2544508"/>
          <a:ext cx="8760085" cy="378916"/>
        </a:xfrm>
        <a:custGeom>
          <a:avLst/>
          <a:gdLst/>
          <a:ahLst/>
          <a:cxnLst/>
          <a:rect l="0" t="0" r="0" b="0"/>
          <a:pathLst>
            <a:path>
              <a:moveTo>
                <a:pt x="8760085" y="0"/>
              </a:moveTo>
              <a:lnTo>
                <a:pt x="8760085" y="206558"/>
              </a:lnTo>
              <a:lnTo>
                <a:pt x="0" y="206558"/>
              </a:lnTo>
              <a:lnTo>
                <a:pt x="0" y="378916"/>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0958" y="2731918"/>
        <a:ext cx="438482" cy="4095"/>
      </dsp:txXfrm>
    </dsp:sp>
    <dsp:sp modelId="{14CEA7E7-A6D9-944A-B775-CE10F72A87C3}">
      <dsp:nvSpPr>
        <dsp:cNvPr id="0" name=""/>
        <dsp:cNvSpPr/>
      </dsp:nvSpPr>
      <dsp:spPr>
        <a:xfrm>
          <a:off x="8899990" y="147800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Sprint Backlog</a:t>
          </a:r>
        </a:p>
      </dsp:txBody>
      <dsp:txXfrm>
        <a:off x="8899990" y="1478004"/>
        <a:ext cx="1780505" cy="1068303"/>
      </dsp:txXfrm>
    </dsp:sp>
    <dsp:sp modelId="{4535EE9C-0DEE-864D-9AFC-A4BCA960CF48}">
      <dsp:nvSpPr>
        <dsp:cNvPr id="0" name=""/>
        <dsp:cNvSpPr/>
      </dsp:nvSpPr>
      <dsp:spPr>
        <a:xfrm>
          <a:off x="1918609" y="3444255"/>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97829" y="3487928"/>
        <a:ext cx="20475" cy="4095"/>
      </dsp:txXfrm>
    </dsp:sp>
    <dsp:sp modelId="{0948092F-2790-A047-88FB-119A92136B59}">
      <dsp:nvSpPr>
        <dsp:cNvPr id="0" name=""/>
        <dsp:cNvSpPr/>
      </dsp:nvSpPr>
      <dsp:spPr>
        <a:xfrm>
          <a:off x="139904" y="295582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Test Cases</a:t>
          </a:r>
        </a:p>
      </dsp:txBody>
      <dsp:txXfrm>
        <a:off x="139904" y="2955824"/>
        <a:ext cx="1780505" cy="1068303"/>
      </dsp:txXfrm>
    </dsp:sp>
    <dsp:sp modelId="{F5E74F75-4A29-A54A-BF89-446C8B886B51}">
      <dsp:nvSpPr>
        <dsp:cNvPr id="0" name=""/>
        <dsp:cNvSpPr/>
      </dsp:nvSpPr>
      <dsp:spPr>
        <a:xfrm>
          <a:off x="4108631" y="3444255"/>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7851" y="3487928"/>
        <a:ext cx="20475" cy="4095"/>
      </dsp:txXfrm>
    </dsp:sp>
    <dsp:sp modelId="{3D969F78-BC64-0C45-962E-3DBBEA786E4E}">
      <dsp:nvSpPr>
        <dsp:cNvPr id="0" name=""/>
        <dsp:cNvSpPr/>
      </dsp:nvSpPr>
      <dsp:spPr>
        <a:xfrm>
          <a:off x="2329925" y="295582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Metrics</a:t>
          </a:r>
        </a:p>
      </dsp:txBody>
      <dsp:txXfrm>
        <a:off x="2329925" y="2955824"/>
        <a:ext cx="1780505" cy="1068303"/>
      </dsp:txXfrm>
    </dsp:sp>
    <dsp:sp modelId="{5E589471-F5CB-F14B-BFA1-CB307C64F3FF}">
      <dsp:nvSpPr>
        <dsp:cNvPr id="0" name=""/>
        <dsp:cNvSpPr/>
      </dsp:nvSpPr>
      <dsp:spPr>
        <a:xfrm>
          <a:off x="6298652" y="3444255"/>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7872" y="3487928"/>
        <a:ext cx="20475" cy="4095"/>
      </dsp:txXfrm>
    </dsp:sp>
    <dsp:sp modelId="{EBFE77CF-FE51-5347-8A09-B6E6DD94FE82}">
      <dsp:nvSpPr>
        <dsp:cNvPr id="0" name=""/>
        <dsp:cNvSpPr/>
      </dsp:nvSpPr>
      <dsp:spPr>
        <a:xfrm>
          <a:off x="4519947" y="295582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Retrospective</a:t>
          </a:r>
        </a:p>
      </dsp:txBody>
      <dsp:txXfrm>
        <a:off x="4519947" y="2955824"/>
        <a:ext cx="1780505" cy="1068303"/>
      </dsp:txXfrm>
    </dsp:sp>
    <dsp:sp modelId="{7DCD979F-A72E-B345-B5DC-10D08ECFBF5E}">
      <dsp:nvSpPr>
        <dsp:cNvPr id="0" name=""/>
        <dsp:cNvSpPr/>
      </dsp:nvSpPr>
      <dsp:spPr>
        <a:xfrm>
          <a:off x="8488674" y="3444255"/>
          <a:ext cx="378916" cy="91440"/>
        </a:xfrm>
        <a:custGeom>
          <a:avLst/>
          <a:gdLst/>
          <a:ahLst/>
          <a:cxnLst/>
          <a:rect l="0" t="0" r="0" b="0"/>
          <a:pathLst>
            <a:path>
              <a:moveTo>
                <a:pt x="0" y="45720"/>
              </a:moveTo>
              <a:lnTo>
                <a:pt x="378916"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67894" y="3487928"/>
        <a:ext cx="20475" cy="4095"/>
      </dsp:txXfrm>
    </dsp:sp>
    <dsp:sp modelId="{CDA8713B-CC7F-1A4D-928A-BD14564979D8}">
      <dsp:nvSpPr>
        <dsp:cNvPr id="0" name=""/>
        <dsp:cNvSpPr/>
      </dsp:nvSpPr>
      <dsp:spPr>
        <a:xfrm>
          <a:off x="6709968" y="295582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Project Demo</a:t>
          </a:r>
        </a:p>
      </dsp:txBody>
      <dsp:txXfrm>
        <a:off x="6709968" y="2955824"/>
        <a:ext cx="1780505" cy="1068303"/>
      </dsp:txXfrm>
    </dsp:sp>
    <dsp:sp modelId="{ED709FAB-3EA6-7048-860D-74292394DE64}">
      <dsp:nvSpPr>
        <dsp:cNvPr id="0" name=""/>
        <dsp:cNvSpPr/>
      </dsp:nvSpPr>
      <dsp:spPr>
        <a:xfrm>
          <a:off x="8899990" y="2955824"/>
          <a:ext cx="1780505" cy="1068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46" tIns="91580" rIns="87246" bIns="91580" numCol="1" spcCol="1270" anchor="ctr" anchorCtr="0">
          <a:noAutofit/>
        </a:bodyPr>
        <a:lstStyle/>
        <a:p>
          <a:pPr marL="0" lvl="0" indent="0" algn="ctr" defTabSz="711200">
            <a:lnSpc>
              <a:spcPct val="90000"/>
            </a:lnSpc>
            <a:spcBef>
              <a:spcPct val="0"/>
            </a:spcBef>
            <a:spcAft>
              <a:spcPct val="35000"/>
            </a:spcAft>
            <a:buNone/>
          </a:pPr>
          <a:r>
            <a:rPr lang="en-US" sz="1600" kern="1200"/>
            <a:t>Live Demo</a:t>
          </a:r>
        </a:p>
      </dsp:txBody>
      <dsp:txXfrm>
        <a:off x="8899990" y="2955824"/>
        <a:ext cx="1780505" cy="1068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0569F-205E-4E9C-A3D5-C84D8BD5D51B}">
      <dsp:nvSpPr>
        <dsp:cNvPr id="0" name=""/>
        <dsp:cNvSpPr/>
      </dsp:nvSpPr>
      <dsp:spPr>
        <a:xfrm>
          <a:off x="0" y="1670"/>
          <a:ext cx="6257289" cy="846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55160-BD65-4332-9D3A-DFDE09C32E7B}">
      <dsp:nvSpPr>
        <dsp:cNvPr id="0" name=""/>
        <dsp:cNvSpPr/>
      </dsp:nvSpPr>
      <dsp:spPr>
        <a:xfrm>
          <a:off x="256060" y="192128"/>
          <a:ext cx="465564" cy="465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14CCC-74BD-49F3-8E7B-BAF4AA74E867}">
      <dsp:nvSpPr>
        <dsp:cNvPr id="0" name=""/>
        <dsp:cNvSpPr/>
      </dsp:nvSpPr>
      <dsp:spPr>
        <a:xfrm>
          <a:off x="977685" y="1670"/>
          <a:ext cx="5279604" cy="8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86" tIns="89586" rIns="89586" bIns="89586" numCol="1" spcCol="1270" anchor="ctr" anchorCtr="0">
          <a:noAutofit/>
        </a:bodyPr>
        <a:lstStyle/>
        <a:p>
          <a:pPr marL="0" lvl="0" indent="0" algn="l" defTabSz="800100">
            <a:lnSpc>
              <a:spcPct val="100000"/>
            </a:lnSpc>
            <a:spcBef>
              <a:spcPct val="0"/>
            </a:spcBef>
            <a:spcAft>
              <a:spcPct val="35000"/>
            </a:spcAft>
            <a:buNone/>
          </a:pPr>
          <a:r>
            <a:rPr lang="en-US" sz="1800" kern="1200" dirty="0"/>
            <a:t>We incorporated the professor’s feedback and make improvements to the presentation. </a:t>
          </a:r>
        </a:p>
      </dsp:txBody>
      <dsp:txXfrm>
        <a:off x="977685" y="1670"/>
        <a:ext cx="5279604" cy="846480"/>
      </dsp:txXfrm>
    </dsp:sp>
    <dsp:sp modelId="{812A636A-0515-49EE-A0B5-B557B87F9D00}">
      <dsp:nvSpPr>
        <dsp:cNvPr id="0" name=""/>
        <dsp:cNvSpPr/>
      </dsp:nvSpPr>
      <dsp:spPr>
        <a:xfrm>
          <a:off x="0" y="1059771"/>
          <a:ext cx="6257289" cy="846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01D3-D12F-4916-8D01-73B6C8C11CA1}">
      <dsp:nvSpPr>
        <dsp:cNvPr id="0" name=""/>
        <dsp:cNvSpPr/>
      </dsp:nvSpPr>
      <dsp:spPr>
        <a:xfrm>
          <a:off x="256060" y="1250229"/>
          <a:ext cx="465564" cy="465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8EE5EE-4F36-4B5F-835E-69640F4548D2}">
      <dsp:nvSpPr>
        <dsp:cNvPr id="0" name=""/>
        <dsp:cNvSpPr/>
      </dsp:nvSpPr>
      <dsp:spPr>
        <a:xfrm>
          <a:off x="977685" y="1059771"/>
          <a:ext cx="5279604" cy="8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86" tIns="89586" rIns="89586" bIns="89586" numCol="1" spcCol="1270" anchor="ctr" anchorCtr="0">
          <a:noAutofit/>
        </a:bodyPr>
        <a:lstStyle/>
        <a:p>
          <a:pPr marL="0" lvl="0" indent="0" algn="l" defTabSz="800100">
            <a:lnSpc>
              <a:spcPct val="100000"/>
            </a:lnSpc>
            <a:spcBef>
              <a:spcPct val="0"/>
            </a:spcBef>
            <a:spcAft>
              <a:spcPct val="35000"/>
            </a:spcAft>
            <a:buNone/>
          </a:pPr>
          <a:r>
            <a:rPr lang="en-US" sz="1800" kern="1200"/>
            <a:t>By adding action items in retrospective and Average velocity chart in Metrics</a:t>
          </a:r>
        </a:p>
      </dsp:txBody>
      <dsp:txXfrm>
        <a:off x="977685" y="1059771"/>
        <a:ext cx="5279604" cy="846480"/>
      </dsp:txXfrm>
    </dsp:sp>
    <dsp:sp modelId="{84A360E9-C182-4642-A5B5-8F6CD0932892}">
      <dsp:nvSpPr>
        <dsp:cNvPr id="0" name=""/>
        <dsp:cNvSpPr/>
      </dsp:nvSpPr>
      <dsp:spPr>
        <a:xfrm>
          <a:off x="0" y="2117872"/>
          <a:ext cx="6257289" cy="846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CF095-D4AA-46D4-912F-BAEE92F0C51C}">
      <dsp:nvSpPr>
        <dsp:cNvPr id="0" name=""/>
        <dsp:cNvSpPr/>
      </dsp:nvSpPr>
      <dsp:spPr>
        <a:xfrm>
          <a:off x="256060" y="2308330"/>
          <a:ext cx="465564" cy="465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3FC696-17F3-416F-8D55-6E7B58F5251A}">
      <dsp:nvSpPr>
        <dsp:cNvPr id="0" name=""/>
        <dsp:cNvSpPr/>
      </dsp:nvSpPr>
      <dsp:spPr>
        <a:xfrm>
          <a:off x="977685" y="2117872"/>
          <a:ext cx="5279604" cy="8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86" tIns="89586" rIns="89586" bIns="89586" numCol="1" spcCol="1270" anchor="ctr" anchorCtr="0">
          <a:noAutofit/>
        </a:bodyPr>
        <a:lstStyle/>
        <a:p>
          <a:pPr marL="0" lvl="0" indent="0" algn="l" defTabSz="800100">
            <a:lnSpc>
              <a:spcPct val="100000"/>
            </a:lnSpc>
            <a:spcBef>
              <a:spcPct val="0"/>
            </a:spcBef>
            <a:spcAft>
              <a:spcPct val="35000"/>
            </a:spcAft>
            <a:buNone/>
          </a:pPr>
          <a:r>
            <a:rPr lang="en-US" sz="1800" kern="1200"/>
            <a:t>Added the single slide of MVP  listing all features and product backlog</a:t>
          </a:r>
        </a:p>
      </dsp:txBody>
      <dsp:txXfrm>
        <a:off x="977685" y="2117872"/>
        <a:ext cx="5279604" cy="846480"/>
      </dsp:txXfrm>
    </dsp:sp>
    <dsp:sp modelId="{E46A7112-FFB8-4026-B6D6-24AB108EE91A}">
      <dsp:nvSpPr>
        <dsp:cNvPr id="0" name=""/>
        <dsp:cNvSpPr/>
      </dsp:nvSpPr>
      <dsp:spPr>
        <a:xfrm>
          <a:off x="0" y="3175973"/>
          <a:ext cx="6257289" cy="846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E7E85-31B8-4F47-832B-525C0FBB0977}">
      <dsp:nvSpPr>
        <dsp:cNvPr id="0" name=""/>
        <dsp:cNvSpPr/>
      </dsp:nvSpPr>
      <dsp:spPr>
        <a:xfrm>
          <a:off x="256060" y="3366432"/>
          <a:ext cx="465564" cy="465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6DFEB-4EB9-47AB-9E14-737F4445D53A}">
      <dsp:nvSpPr>
        <dsp:cNvPr id="0" name=""/>
        <dsp:cNvSpPr/>
      </dsp:nvSpPr>
      <dsp:spPr>
        <a:xfrm>
          <a:off x="977685" y="3175973"/>
          <a:ext cx="5279604" cy="8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86" tIns="89586" rIns="89586" bIns="89586" numCol="1" spcCol="1270" anchor="ctr" anchorCtr="0">
          <a:noAutofit/>
        </a:bodyPr>
        <a:lstStyle/>
        <a:p>
          <a:pPr marL="0" lvl="0" indent="0" algn="l" defTabSz="800100">
            <a:lnSpc>
              <a:spcPct val="100000"/>
            </a:lnSpc>
            <a:spcBef>
              <a:spcPct val="0"/>
            </a:spcBef>
            <a:spcAft>
              <a:spcPct val="35000"/>
            </a:spcAft>
            <a:buNone/>
          </a:pPr>
          <a:r>
            <a:rPr lang="en-US" sz="1800" kern="1200"/>
            <a:t>API slide is added in the presentation</a:t>
          </a:r>
        </a:p>
      </dsp:txBody>
      <dsp:txXfrm>
        <a:off x="977685" y="3175973"/>
        <a:ext cx="5279604" cy="846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91677-E3C9-4D5C-A3C3-D448EDEE3030}">
      <dsp:nvSpPr>
        <dsp:cNvPr id="0" name=""/>
        <dsp:cNvSpPr/>
      </dsp:nvSpPr>
      <dsp:spPr>
        <a:xfrm>
          <a:off x="2297606" y="10031"/>
          <a:ext cx="2127375" cy="2127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030C3-EBEC-43EA-9905-6F084EBA9CE2}">
      <dsp:nvSpPr>
        <dsp:cNvPr id="0" name=""/>
        <dsp:cNvSpPr/>
      </dsp:nvSpPr>
      <dsp:spPr>
        <a:xfrm>
          <a:off x="2750981" y="463406"/>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29DD78-0B96-429E-B4EC-C51EC7E9FFA9}">
      <dsp:nvSpPr>
        <dsp:cNvPr id="0" name=""/>
        <dsp:cNvSpPr/>
      </dsp:nvSpPr>
      <dsp:spPr>
        <a:xfrm>
          <a:off x="1500817" y="2359549"/>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solidFill>
            </a:rPr>
            <a:t>UX Changes for better interactivity.                             </a:t>
          </a:r>
        </a:p>
      </dsp:txBody>
      <dsp:txXfrm>
        <a:off x="1500817" y="2359549"/>
        <a:ext cx="3487500" cy="720000"/>
      </dsp:txXfrm>
    </dsp:sp>
    <dsp:sp modelId="{5E5CEE7D-2475-4531-800C-6E5CB8BC59EE}">
      <dsp:nvSpPr>
        <dsp:cNvPr id="0" name=""/>
        <dsp:cNvSpPr/>
      </dsp:nvSpPr>
      <dsp:spPr>
        <a:xfrm>
          <a:off x="6395418" y="10031"/>
          <a:ext cx="2127375" cy="2127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DA367-FB4E-4560-9C81-927F4000507D}">
      <dsp:nvSpPr>
        <dsp:cNvPr id="0" name=""/>
        <dsp:cNvSpPr/>
      </dsp:nvSpPr>
      <dsp:spPr>
        <a:xfrm>
          <a:off x="6848793" y="463406"/>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6B3F7C-2D5F-4952-8491-74E2EEC8663C}">
      <dsp:nvSpPr>
        <dsp:cNvPr id="0" name=""/>
        <dsp:cNvSpPr/>
      </dsp:nvSpPr>
      <dsp:spPr>
        <a:xfrm>
          <a:off x="5637550" y="2359549"/>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solidFill>
                <a:schemeClr val="bg1"/>
              </a:solidFill>
            </a:rPr>
            <a:t>Face recognition implementation using deep face.</a:t>
          </a:r>
          <a:endParaRPr lang="en-US" sz="1500" kern="1200" dirty="0">
            <a:solidFill>
              <a:schemeClr val="bg1"/>
            </a:solidFill>
          </a:endParaRPr>
        </a:p>
      </dsp:txBody>
      <dsp:txXfrm>
        <a:off x="5637550" y="2359549"/>
        <a:ext cx="34875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84E019-A39C-B627-1A88-FB04023ACC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096DE3-23DC-80D5-4B7C-0904680325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A8AA7B-8859-4143-9ED3-F1F882DC0C01}" type="datetimeFigureOut">
              <a:rPr lang="en-US" smtClean="0"/>
              <a:t>5/3/23</a:t>
            </a:fld>
            <a:endParaRPr lang="en-US"/>
          </a:p>
        </p:txBody>
      </p:sp>
      <p:sp>
        <p:nvSpPr>
          <p:cNvPr id="4" name="Footer Placeholder 3">
            <a:extLst>
              <a:ext uri="{FF2B5EF4-FFF2-40B4-BE49-F238E27FC236}">
                <a16:creationId xmlns:a16="http://schemas.microsoft.com/office/drawing/2014/main" id="{02E414CA-CC6B-C6B9-1D95-3E93A07359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3E554D-B350-AA62-AB71-6EFE21F81C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08A7D-9DE8-9D4F-8D7F-925A9F0ECCC5}" type="slidenum">
              <a:rPr lang="en-US" smtClean="0"/>
              <a:t>‹#›</a:t>
            </a:fld>
            <a:endParaRPr lang="en-US"/>
          </a:p>
        </p:txBody>
      </p:sp>
    </p:spTree>
    <p:extLst>
      <p:ext uri="{BB962C8B-B14F-4D97-AF65-F5344CB8AC3E}">
        <p14:creationId xmlns:p14="http://schemas.microsoft.com/office/powerpoint/2010/main" val="303367984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46CE7D5-CF57-46EF-B807-FDD0502418D4}" type="datetimeFigureOut">
              <a:rPr lang="en-GB" smtClean="0"/>
              <a:t>03/05/2023</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7905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4199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4459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169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7724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GB" smtClean="0"/>
              <a:t>03/05/2023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5829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GB" smtClean="0"/>
              <a:t>03/05/2023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903065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03/05/2023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6968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46CE7D5-CF57-46EF-B807-FDD0502418D4}" type="datetimeFigureOut">
              <a:rPr lang="en-GB" smtClean="0"/>
              <a:t>03/05/2023</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5747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03/05/2023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10576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GB" smtClean="0"/>
              <a:t>03/05/2023</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161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429780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03/05/2023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895124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03/05/2023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64116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03/05/2023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85756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812004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90201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6CE7D5-CF57-46EF-B807-FDD0502418D4}" type="datetimeFigureOut">
              <a:rPr lang="en-GB" smtClean="0"/>
              <a:t>03/05/2023</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1196509367"/>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github.com/htmw/SimplyOnline/wiki" TargetMode="Externa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github.com/htmw/SimplyOnline/wik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153437-129D-0B95-2CC9-87AA2ECEC96A}"/>
              </a:ext>
            </a:extLst>
          </p:cNvPr>
          <p:cNvPicPr>
            <a:picLocks noChangeAspect="1"/>
          </p:cNvPicPr>
          <p:nvPr/>
        </p:nvPicPr>
        <p:blipFill rotWithShape="1">
          <a:blip r:embed="rId2">
            <a:alphaModFix amt="40000"/>
          </a:blip>
          <a:srcRect t="4819" b="4819"/>
          <a:stretch/>
        </p:blipFill>
        <p:spPr>
          <a:xfrm>
            <a:off x="20" y="10"/>
            <a:ext cx="12191980" cy="6857990"/>
          </a:xfrm>
          <a:prstGeom prst="rect">
            <a:avLst/>
          </a:prstGeom>
        </p:spPr>
      </p:pic>
      <p:sp>
        <p:nvSpPr>
          <p:cNvPr id="2" name="Title 1"/>
          <p:cNvSpPr>
            <a:spLocks noGrp="1"/>
          </p:cNvSpPr>
          <p:nvPr>
            <p:ph type="ctrTitle"/>
          </p:nvPr>
        </p:nvSpPr>
        <p:spPr>
          <a:xfrm>
            <a:off x="1371600" y="3014139"/>
            <a:ext cx="9448800" cy="1825096"/>
          </a:xfrm>
        </p:spPr>
        <p:txBody>
          <a:bodyPr>
            <a:normAutofit/>
          </a:bodyPr>
          <a:lstStyle/>
          <a:p>
            <a:r>
              <a:rPr lang="en-GB" b="1" dirty="0">
                <a:cs typeface="Calibri Light"/>
              </a:rPr>
              <a:t>Simply Online</a:t>
            </a:r>
          </a:p>
        </p:txBody>
      </p:sp>
      <p:sp>
        <p:nvSpPr>
          <p:cNvPr id="3" name="Subtitle 2"/>
          <p:cNvSpPr>
            <a:spLocks noGrp="1"/>
          </p:cNvSpPr>
          <p:nvPr>
            <p:ph type="subTitle" idx="1"/>
          </p:nvPr>
        </p:nvSpPr>
        <p:spPr>
          <a:xfrm>
            <a:off x="1371600" y="4842935"/>
            <a:ext cx="9448800" cy="685800"/>
          </a:xfrm>
        </p:spPr>
        <p:txBody>
          <a:bodyPr vert="horz" lIns="91440" tIns="45720" rIns="91440" bIns="45720" rtlCol="0">
            <a:normAutofit/>
          </a:bodyPr>
          <a:lstStyle/>
          <a:p>
            <a:r>
              <a:rPr lang="en-GB">
                <a:cs typeface="Calibri"/>
              </a:rPr>
              <a:t>Simple way to connect</a:t>
            </a:r>
            <a:endParaRPr lang="en-GB"/>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97000">
              <a:srgbClr val="020202"/>
            </a:gs>
            <a:gs pos="25000">
              <a:srgbClr val="020202"/>
            </a:gs>
            <a:gs pos="0">
              <a:schemeClr val="bg1">
                <a:tint val="93000"/>
                <a:shade val="98000"/>
                <a:satMod val="150000"/>
                <a:lumMod val="102000"/>
              </a:schemeClr>
            </a:gs>
            <a:gs pos="0">
              <a:schemeClr val="bg1">
                <a:tint val="98000"/>
                <a:shade val="90000"/>
                <a:satMod val="130000"/>
                <a:lumMod val="103000"/>
              </a:schemeClr>
            </a:gs>
            <a:gs pos="8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97E4CA-D3EA-570A-9456-21FBAFF51C03}"/>
              </a:ext>
            </a:extLst>
          </p:cNvPr>
          <p:cNvSpPr txBox="1"/>
          <p:nvPr/>
        </p:nvSpPr>
        <p:spPr>
          <a:xfrm>
            <a:off x="4976028" y="965200"/>
            <a:ext cx="6170943" cy="43296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5400" b="1" cap="all" dirty="0" err="1">
                <a:latin typeface="+mj-lt"/>
                <a:ea typeface="+mj-ea"/>
                <a:cs typeface="+mj-cs"/>
              </a:rPr>
              <a:t>MINIMal</a:t>
            </a:r>
            <a:r>
              <a:rPr lang="en-US" sz="5400" b="1" cap="all" dirty="0">
                <a:latin typeface="+mj-lt"/>
                <a:ea typeface="+mj-ea"/>
                <a:cs typeface="+mj-cs"/>
              </a:rPr>
              <a:t> VIABLE PRODUCT</a:t>
            </a:r>
            <a:endParaRPr lang="en-US" sz="5400" cap="all" dirty="0">
              <a:latin typeface="+mj-lt"/>
              <a:ea typeface="+mj-ea"/>
              <a:cs typeface="+mj-cs"/>
            </a:endParaRPr>
          </a:p>
        </p:txBody>
      </p:sp>
    </p:spTree>
    <p:extLst>
      <p:ext uri="{BB962C8B-B14F-4D97-AF65-F5344CB8AC3E}">
        <p14:creationId xmlns:p14="http://schemas.microsoft.com/office/powerpoint/2010/main" val="19324211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2044087" y="2004618"/>
            <a:ext cx="3174818" cy="7852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314919">
              <a:lnSpc>
                <a:spcPct val="90000"/>
              </a:lnSpc>
              <a:spcBef>
                <a:spcPct val="0"/>
              </a:spcBef>
              <a:spcAft>
                <a:spcPts val="413"/>
              </a:spcAft>
            </a:pPr>
            <a:r>
              <a:rPr lang="en-US" sz="2755" b="1" kern="1200">
                <a:solidFill>
                  <a:schemeClr val="bg1"/>
                </a:solidFill>
                <a:latin typeface="+mj-lt"/>
                <a:ea typeface="+mj-ea"/>
                <a:cs typeface="+mj-cs"/>
              </a:rPr>
              <a:t>Sprint-3 Recap</a:t>
            </a:r>
            <a:endParaRPr lang="en-US" sz="4000" b="1">
              <a:solidFill>
                <a:schemeClr val="bg1"/>
              </a:solidFill>
              <a:latin typeface="+mj-lt"/>
              <a:ea typeface="+mj-ea"/>
              <a:cs typeface="+mj-cs"/>
            </a:endParaRPr>
          </a:p>
        </p:txBody>
      </p:sp>
      <p:pic>
        <p:nvPicPr>
          <p:cNvPr id="2" name="Picture 13" descr="Graphical user interface, application&#10;&#10;Description automatically generated">
            <a:extLst>
              <a:ext uri="{FF2B5EF4-FFF2-40B4-BE49-F238E27FC236}">
                <a16:creationId xmlns:a16="http://schemas.microsoft.com/office/drawing/2014/main" id="{6C538BD4-420D-9DA3-B869-96016160F67A}"/>
              </a:ext>
            </a:extLst>
          </p:cNvPr>
          <p:cNvPicPr>
            <a:picLocks noChangeAspect="1"/>
          </p:cNvPicPr>
          <p:nvPr/>
        </p:nvPicPr>
        <p:blipFill rotWithShape="1">
          <a:blip r:embed="rId2"/>
          <a:srcRect l="25367" r="23827"/>
          <a:stretch/>
        </p:blipFill>
        <p:spPr>
          <a:xfrm>
            <a:off x="889777" y="1388496"/>
            <a:ext cx="2351632" cy="2428056"/>
          </a:xfrm>
          <a:prstGeom prst="rect">
            <a:avLst/>
          </a:prstGeom>
        </p:spPr>
      </p:pic>
      <p:pic>
        <p:nvPicPr>
          <p:cNvPr id="5" name="Picture 4">
            <a:extLst>
              <a:ext uri="{FF2B5EF4-FFF2-40B4-BE49-F238E27FC236}">
                <a16:creationId xmlns:a16="http://schemas.microsoft.com/office/drawing/2014/main" id="{BDAF288F-7855-023A-BB2C-0BB235E76A3C}"/>
              </a:ext>
            </a:extLst>
          </p:cNvPr>
          <p:cNvPicPr>
            <a:picLocks noChangeAspect="1"/>
          </p:cNvPicPr>
          <p:nvPr/>
        </p:nvPicPr>
        <p:blipFill>
          <a:blip r:embed="rId3"/>
          <a:stretch>
            <a:fillRect/>
          </a:stretch>
        </p:blipFill>
        <p:spPr>
          <a:xfrm>
            <a:off x="3839610" y="1388495"/>
            <a:ext cx="2715376" cy="2428055"/>
          </a:xfrm>
          <a:prstGeom prst="rect">
            <a:avLst/>
          </a:prstGeom>
        </p:spPr>
      </p:pic>
      <p:pic>
        <p:nvPicPr>
          <p:cNvPr id="7" name="Picture 6">
            <a:extLst>
              <a:ext uri="{FF2B5EF4-FFF2-40B4-BE49-F238E27FC236}">
                <a16:creationId xmlns:a16="http://schemas.microsoft.com/office/drawing/2014/main" id="{32A3E91E-A424-4B86-93CE-DB320E4DE3B0}"/>
              </a:ext>
            </a:extLst>
          </p:cNvPr>
          <p:cNvPicPr>
            <a:picLocks noChangeAspect="1"/>
          </p:cNvPicPr>
          <p:nvPr/>
        </p:nvPicPr>
        <p:blipFill>
          <a:blip r:embed="rId4"/>
          <a:stretch>
            <a:fillRect/>
          </a:stretch>
        </p:blipFill>
        <p:spPr>
          <a:xfrm>
            <a:off x="6965051" y="1396006"/>
            <a:ext cx="2488299" cy="2226789"/>
          </a:xfrm>
          <a:prstGeom prst="rect">
            <a:avLst/>
          </a:prstGeom>
        </p:spPr>
      </p:pic>
      <p:pic>
        <p:nvPicPr>
          <p:cNvPr id="12" name="Picture 11">
            <a:extLst>
              <a:ext uri="{FF2B5EF4-FFF2-40B4-BE49-F238E27FC236}">
                <a16:creationId xmlns:a16="http://schemas.microsoft.com/office/drawing/2014/main" id="{11881EC1-D023-543B-8690-F170DA5DE5F7}"/>
              </a:ext>
            </a:extLst>
          </p:cNvPr>
          <p:cNvPicPr>
            <a:picLocks noChangeAspect="1"/>
          </p:cNvPicPr>
          <p:nvPr/>
        </p:nvPicPr>
        <p:blipFill>
          <a:blip r:embed="rId5"/>
          <a:stretch>
            <a:fillRect/>
          </a:stretch>
        </p:blipFill>
        <p:spPr>
          <a:xfrm>
            <a:off x="9782881" y="1396007"/>
            <a:ext cx="2190484" cy="2032993"/>
          </a:xfrm>
          <a:prstGeom prst="rect">
            <a:avLst/>
          </a:prstGeom>
        </p:spPr>
      </p:pic>
      <p:pic>
        <p:nvPicPr>
          <p:cNvPr id="18" name="Picture 17">
            <a:extLst>
              <a:ext uri="{FF2B5EF4-FFF2-40B4-BE49-F238E27FC236}">
                <a16:creationId xmlns:a16="http://schemas.microsoft.com/office/drawing/2014/main" id="{16F15C77-F5E7-D067-C75E-734C225F77B4}"/>
              </a:ext>
            </a:extLst>
          </p:cNvPr>
          <p:cNvPicPr>
            <a:picLocks noChangeAspect="1"/>
          </p:cNvPicPr>
          <p:nvPr/>
        </p:nvPicPr>
        <p:blipFill>
          <a:blip r:embed="rId6"/>
          <a:stretch>
            <a:fillRect/>
          </a:stretch>
        </p:blipFill>
        <p:spPr>
          <a:xfrm>
            <a:off x="2194287" y="4086436"/>
            <a:ext cx="2465262" cy="2438981"/>
          </a:xfrm>
          <a:prstGeom prst="rect">
            <a:avLst/>
          </a:prstGeom>
        </p:spPr>
      </p:pic>
      <p:pic>
        <p:nvPicPr>
          <p:cNvPr id="20" name="Picture 19">
            <a:extLst>
              <a:ext uri="{FF2B5EF4-FFF2-40B4-BE49-F238E27FC236}">
                <a16:creationId xmlns:a16="http://schemas.microsoft.com/office/drawing/2014/main" id="{1E452FC1-4686-063F-08B2-E0DF2BFC8D10}"/>
              </a:ext>
            </a:extLst>
          </p:cNvPr>
          <p:cNvPicPr>
            <a:picLocks noChangeAspect="1"/>
          </p:cNvPicPr>
          <p:nvPr/>
        </p:nvPicPr>
        <p:blipFill>
          <a:blip r:embed="rId7"/>
          <a:stretch>
            <a:fillRect/>
          </a:stretch>
        </p:blipFill>
        <p:spPr>
          <a:xfrm>
            <a:off x="5353904" y="4086437"/>
            <a:ext cx="2488299" cy="2297857"/>
          </a:xfrm>
          <a:prstGeom prst="rect">
            <a:avLst/>
          </a:prstGeom>
        </p:spPr>
      </p:pic>
      <p:pic>
        <p:nvPicPr>
          <p:cNvPr id="22" name="Picture 21">
            <a:extLst>
              <a:ext uri="{FF2B5EF4-FFF2-40B4-BE49-F238E27FC236}">
                <a16:creationId xmlns:a16="http://schemas.microsoft.com/office/drawing/2014/main" id="{A006DA78-ED6D-B082-F302-52F427AFC7F4}"/>
              </a:ext>
            </a:extLst>
          </p:cNvPr>
          <p:cNvPicPr>
            <a:picLocks noChangeAspect="1"/>
          </p:cNvPicPr>
          <p:nvPr/>
        </p:nvPicPr>
        <p:blipFill>
          <a:blip r:embed="rId8"/>
          <a:stretch>
            <a:fillRect/>
          </a:stretch>
        </p:blipFill>
        <p:spPr>
          <a:xfrm>
            <a:off x="8407074" y="4086436"/>
            <a:ext cx="2516732" cy="2226789"/>
          </a:xfrm>
          <a:prstGeom prst="rect">
            <a:avLst/>
          </a:prstGeom>
        </p:spPr>
      </p:pic>
      <p:sp>
        <p:nvSpPr>
          <p:cNvPr id="23" name="TextBox 22">
            <a:extLst>
              <a:ext uri="{FF2B5EF4-FFF2-40B4-BE49-F238E27FC236}">
                <a16:creationId xmlns:a16="http://schemas.microsoft.com/office/drawing/2014/main" id="{9FFB1F6A-16FA-7D6B-4064-0A4680229D54}"/>
              </a:ext>
            </a:extLst>
          </p:cNvPr>
          <p:cNvSpPr txBox="1"/>
          <p:nvPr/>
        </p:nvSpPr>
        <p:spPr>
          <a:xfrm>
            <a:off x="6330582" y="872787"/>
            <a:ext cx="4779417" cy="523220"/>
          </a:xfrm>
          <a:prstGeom prst="rect">
            <a:avLst/>
          </a:prstGeom>
          <a:noFill/>
        </p:spPr>
        <p:txBody>
          <a:bodyPr wrap="square" rtlCol="0">
            <a:spAutoFit/>
          </a:bodyPr>
          <a:lstStyle/>
          <a:p>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Minimal Viable Product(MVP)</a:t>
            </a:r>
          </a:p>
        </p:txBody>
      </p:sp>
    </p:spTree>
    <p:extLst>
      <p:ext uri="{BB962C8B-B14F-4D97-AF65-F5344CB8AC3E}">
        <p14:creationId xmlns:p14="http://schemas.microsoft.com/office/powerpoint/2010/main" val="17312432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84BF4C-477E-0A5A-09EB-A1867B2E4E7B}"/>
              </a:ext>
            </a:extLst>
          </p:cNvPr>
          <p:cNvSpPr>
            <a:spLocks noGrp="1"/>
          </p:cNvSpPr>
          <p:nvPr>
            <p:ph type="title"/>
          </p:nvPr>
        </p:nvSpPr>
        <p:spPr>
          <a:xfrm>
            <a:off x="-147320" y="142804"/>
            <a:ext cx="3818764" cy="939420"/>
          </a:xfrm>
        </p:spPr>
        <p:txBody>
          <a:bodyPr>
            <a:normAutofit/>
          </a:bodyPr>
          <a:lstStyle/>
          <a:p>
            <a:r>
              <a:rPr lang="en-US" b="1" dirty="0">
                <a:solidFill>
                  <a:schemeClr val="bg1"/>
                </a:solidFill>
                <a:latin typeface="Calibri"/>
                <a:cs typeface="Calibri"/>
              </a:rPr>
              <a:t>Technologies</a:t>
            </a:r>
          </a:p>
        </p:txBody>
      </p:sp>
      <p:pic>
        <p:nvPicPr>
          <p:cNvPr id="8" name="Picture 6" descr="Logo, company name&#10;&#10;Description automatically generated">
            <a:extLst>
              <a:ext uri="{FF2B5EF4-FFF2-40B4-BE49-F238E27FC236}">
                <a16:creationId xmlns:a16="http://schemas.microsoft.com/office/drawing/2014/main" id="{ED460DBB-1410-4083-B5AC-8AF2A4021DDF}"/>
              </a:ext>
            </a:extLst>
          </p:cNvPr>
          <p:cNvPicPr>
            <a:picLocks noGrp="1" noChangeAspect="1"/>
          </p:cNvPicPr>
          <p:nvPr>
            <p:ph idx="1"/>
          </p:nvPr>
        </p:nvPicPr>
        <p:blipFill>
          <a:blip r:embed="rId2"/>
          <a:stretch>
            <a:fillRect/>
          </a:stretch>
        </p:blipFill>
        <p:spPr>
          <a:xfrm>
            <a:off x="1037315" y="1826750"/>
            <a:ext cx="1921367" cy="1043323"/>
          </a:xfrm>
        </p:spPr>
      </p:pic>
      <p:pic>
        <p:nvPicPr>
          <p:cNvPr id="10" name="Picture 8" descr="Icon&#10;&#10;Description automatically generated">
            <a:extLst>
              <a:ext uri="{FF2B5EF4-FFF2-40B4-BE49-F238E27FC236}">
                <a16:creationId xmlns:a16="http://schemas.microsoft.com/office/drawing/2014/main" id="{F696AE71-D075-F73C-7262-C87D2AC87AE9}"/>
              </a:ext>
            </a:extLst>
          </p:cNvPr>
          <p:cNvPicPr>
            <a:picLocks noChangeAspect="1"/>
          </p:cNvPicPr>
          <p:nvPr/>
        </p:nvPicPr>
        <p:blipFill>
          <a:blip r:embed="rId3"/>
          <a:stretch>
            <a:fillRect/>
          </a:stretch>
        </p:blipFill>
        <p:spPr>
          <a:xfrm>
            <a:off x="3118401" y="1824033"/>
            <a:ext cx="2678806" cy="973181"/>
          </a:xfrm>
          <a:prstGeom prst="rect">
            <a:avLst/>
          </a:prstGeom>
        </p:spPr>
      </p:pic>
      <p:pic>
        <p:nvPicPr>
          <p:cNvPr id="11" name="Picture 13" descr="A picture containing text, clipart&#10;&#10;Description automatically generated">
            <a:extLst>
              <a:ext uri="{FF2B5EF4-FFF2-40B4-BE49-F238E27FC236}">
                <a16:creationId xmlns:a16="http://schemas.microsoft.com/office/drawing/2014/main" id="{D7D7344F-10EB-CAF6-7D92-3AC487E5B20F}"/>
              </a:ext>
            </a:extLst>
          </p:cNvPr>
          <p:cNvPicPr>
            <a:picLocks noChangeAspect="1"/>
          </p:cNvPicPr>
          <p:nvPr/>
        </p:nvPicPr>
        <p:blipFill>
          <a:blip r:embed="rId4"/>
          <a:stretch>
            <a:fillRect/>
          </a:stretch>
        </p:blipFill>
        <p:spPr>
          <a:xfrm>
            <a:off x="4014308" y="4933035"/>
            <a:ext cx="3319585" cy="652535"/>
          </a:xfrm>
          <a:prstGeom prst="rect">
            <a:avLst/>
          </a:prstGeom>
        </p:spPr>
      </p:pic>
      <p:pic>
        <p:nvPicPr>
          <p:cNvPr id="12" name="Picture 15" descr="Logo&#10;&#10;Description automatically generated">
            <a:extLst>
              <a:ext uri="{FF2B5EF4-FFF2-40B4-BE49-F238E27FC236}">
                <a16:creationId xmlns:a16="http://schemas.microsoft.com/office/drawing/2014/main" id="{3AE27E0B-7881-571B-7491-135C0D011E43}"/>
              </a:ext>
            </a:extLst>
          </p:cNvPr>
          <p:cNvPicPr>
            <a:picLocks noChangeAspect="1"/>
          </p:cNvPicPr>
          <p:nvPr/>
        </p:nvPicPr>
        <p:blipFill>
          <a:blip r:embed="rId5"/>
          <a:stretch>
            <a:fillRect/>
          </a:stretch>
        </p:blipFill>
        <p:spPr>
          <a:xfrm>
            <a:off x="3362430" y="3422036"/>
            <a:ext cx="779148" cy="715716"/>
          </a:xfrm>
          <a:prstGeom prst="rect">
            <a:avLst/>
          </a:prstGeom>
        </p:spPr>
      </p:pic>
      <p:pic>
        <p:nvPicPr>
          <p:cNvPr id="14" name="Picture 16" descr="Icon&#10;&#10;Description automatically generated">
            <a:extLst>
              <a:ext uri="{FF2B5EF4-FFF2-40B4-BE49-F238E27FC236}">
                <a16:creationId xmlns:a16="http://schemas.microsoft.com/office/drawing/2014/main" id="{72DC089E-A3F8-8BE1-3932-C9D6ED992186}"/>
              </a:ext>
            </a:extLst>
          </p:cNvPr>
          <p:cNvPicPr>
            <a:picLocks noChangeAspect="1"/>
          </p:cNvPicPr>
          <p:nvPr/>
        </p:nvPicPr>
        <p:blipFill>
          <a:blip r:embed="rId6"/>
          <a:stretch>
            <a:fillRect/>
          </a:stretch>
        </p:blipFill>
        <p:spPr>
          <a:xfrm>
            <a:off x="1041185" y="4282667"/>
            <a:ext cx="2009377" cy="1287801"/>
          </a:xfrm>
          <a:prstGeom prst="rect">
            <a:avLst/>
          </a:prstGeom>
        </p:spPr>
      </p:pic>
      <p:pic>
        <p:nvPicPr>
          <p:cNvPr id="15" name="Picture 17" descr="A picture containing text&#10;&#10;Description automatically generated">
            <a:extLst>
              <a:ext uri="{FF2B5EF4-FFF2-40B4-BE49-F238E27FC236}">
                <a16:creationId xmlns:a16="http://schemas.microsoft.com/office/drawing/2014/main" id="{ACAC52C9-B384-795F-FE65-9B1F0FCE454A}"/>
              </a:ext>
            </a:extLst>
          </p:cNvPr>
          <p:cNvPicPr>
            <a:picLocks noChangeAspect="1"/>
          </p:cNvPicPr>
          <p:nvPr/>
        </p:nvPicPr>
        <p:blipFill>
          <a:blip r:embed="rId7"/>
          <a:stretch>
            <a:fillRect/>
          </a:stretch>
        </p:blipFill>
        <p:spPr>
          <a:xfrm>
            <a:off x="4260419" y="2876352"/>
            <a:ext cx="1252389" cy="1290501"/>
          </a:xfrm>
          <a:prstGeom prst="rect">
            <a:avLst/>
          </a:prstGeom>
        </p:spPr>
      </p:pic>
      <p:pic>
        <p:nvPicPr>
          <p:cNvPr id="16" name="Picture 18" descr="Icon&#10;&#10;Description automatically generated">
            <a:extLst>
              <a:ext uri="{FF2B5EF4-FFF2-40B4-BE49-F238E27FC236}">
                <a16:creationId xmlns:a16="http://schemas.microsoft.com/office/drawing/2014/main" id="{1F5E0220-4FD2-58DD-4937-2B41DD8554F8}"/>
              </a:ext>
            </a:extLst>
          </p:cNvPr>
          <p:cNvPicPr>
            <a:picLocks noChangeAspect="1"/>
          </p:cNvPicPr>
          <p:nvPr/>
        </p:nvPicPr>
        <p:blipFill>
          <a:blip r:embed="rId8"/>
          <a:stretch>
            <a:fillRect/>
          </a:stretch>
        </p:blipFill>
        <p:spPr>
          <a:xfrm>
            <a:off x="6592196" y="2967485"/>
            <a:ext cx="1408668" cy="1107870"/>
          </a:xfrm>
          <a:prstGeom prst="rect">
            <a:avLst/>
          </a:prstGeom>
        </p:spPr>
      </p:pic>
      <p:pic>
        <p:nvPicPr>
          <p:cNvPr id="18" name="Picture 19" descr="Icon&#10;&#10;Description automatically generated">
            <a:extLst>
              <a:ext uri="{FF2B5EF4-FFF2-40B4-BE49-F238E27FC236}">
                <a16:creationId xmlns:a16="http://schemas.microsoft.com/office/drawing/2014/main" id="{AC59549E-1977-A47F-031E-9BF2502F39B4}"/>
              </a:ext>
            </a:extLst>
          </p:cNvPr>
          <p:cNvPicPr>
            <a:picLocks noChangeAspect="1"/>
          </p:cNvPicPr>
          <p:nvPr/>
        </p:nvPicPr>
        <p:blipFill>
          <a:blip r:embed="rId9"/>
          <a:stretch>
            <a:fillRect/>
          </a:stretch>
        </p:blipFill>
        <p:spPr>
          <a:xfrm>
            <a:off x="3203881" y="4935402"/>
            <a:ext cx="688613" cy="653388"/>
          </a:xfrm>
          <a:prstGeom prst="rect">
            <a:avLst/>
          </a:prstGeom>
        </p:spPr>
      </p:pic>
      <p:pic>
        <p:nvPicPr>
          <p:cNvPr id="19" name="Picture 20">
            <a:extLst>
              <a:ext uri="{FF2B5EF4-FFF2-40B4-BE49-F238E27FC236}">
                <a16:creationId xmlns:a16="http://schemas.microsoft.com/office/drawing/2014/main" id="{49FB45AA-1495-F825-E4FB-6963F6DEAB56}"/>
              </a:ext>
            </a:extLst>
          </p:cNvPr>
          <p:cNvPicPr>
            <a:picLocks noChangeAspect="1"/>
          </p:cNvPicPr>
          <p:nvPr/>
        </p:nvPicPr>
        <p:blipFill>
          <a:blip r:embed="rId10"/>
          <a:stretch>
            <a:fillRect/>
          </a:stretch>
        </p:blipFill>
        <p:spPr>
          <a:xfrm>
            <a:off x="7067943" y="1830000"/>
            <a:ext cx="3481670" cy="949860"/>
          </a:xfrm>
          <a:prstGeom prst="rect">
            <a:avLst/>
          </a:prstGeom>
        </p:spPr>
      </p:pic>
      <p:pic>
        <p:nvPicPr>
          <p:cNvPr id="20" name="Picture 23" descr="Logo&#10;&#10;Description automatically generated">
            <a:extLst>
              <a:ext uri="{FF2B5EF4-FFF2-40B4-BE49-F238E27FC236}">
                <a16:creationId xmlns:a16="http://schemas.microsoft.com/office/drawing/2014/main" id="{DFB75280-7301-E120-A1BE-BA4AFC3E4B6B}"/>
              </a:ext>
            </a:extLst>
          </p:cNvPr>
          <p:cNvPicPr>
            <a:picLocks noChangeAspect="1"/>
          </p:cNvPicPr>
          <p:nvPr/>
        </p:nvPicPr>
        <p:blipFill>
          <a:blip r:embed="rId11"/>
          <a:stretch>
            <a:fillRect/>
          </a:stretch>
        </p:blipFill>
        <p:spPr>
          <a:xfrm>
            <a:off x="1040721" y="2910429"/>
            <a:ext cx="3151031" cy="431448"/>
          </a:xfrm>
          <a:prstGeom prst="rect">
            <a:avLst/>
          </a:prstGeom>
        </p:spPr>
      </p:pic>
      <p:pic>
        <p:nvPicPr>
          <p:cNvPr id="21" name="Picture 25" descr="A picture containing text, clipart&#10;&#10;Description automatically generated">
            <a:extLst>
              <a:ext uri="{FF2B5EF4-FFF2-40B4-BE49-F238E27FC236}">
                <a16:creationId xmlns:a16="http://schemas.microsoft.com/office/drawing/2014/main" id="{43646D96-482A-0817-C017-CF7BFEB8F237}"/>
              </a:ext>
            </a:extLst>
          </p:cNvPr>
          <p:cNvPicPr>
            <a:picLocks noChangeAspect="1"/>
          </p:cNvPicPr>
          <p:nvPr/>
        </p:nvPicPr>
        <p:blipFill>
          <a:blip r:embed="rId12"/>
          <a:stretch>
            <a:fillRect/>
          </a:stretch>
        </p:blipFill>
        <p:spPr>
          <a:xfrm>
            <a:off x="1037315" y="3424202"/>
            <a:ext cx="2270839" cy="761860"/>
          </a:xfrm>
          <a:prstGeom prst="rect">
            <a:avLst/>
          </a:prstGeom>
        </p:spPr>
      </p:pic>
      <p:pic>
        <p:nvPicPr>
          <p:cNvPr id="23" name="Picture 26" descr="Icon&#10;&#10;Description automatically generated">
            <a:extLst>
              <a:ext uri="{FF2B5EF4-FFF2-40B4-BE49-F238E27FC236}">
                <a16:creationId xmlns:a16="http://schemas.microsoft.com/office/drawing/2014/main" id="{A2181147-9386-69F4-2436-86AAA23BC804}"/>
              </a:ext>
            </a:extLst>
          </p:cNvPr>
          <p:cNvPicPr>
            <a:picLocks noChangeAspect="1"/>
          </p:cNvPicPr>
          <p:nvPr/>
        </p:nvPicPr>
        <p:blipFill>
          <a:blip r:embed="rId13"/>
          <a:stretch>
            <a:fillRect/>
          </a:stretch>
        </p:blipFill>
        <p:spPr>
          <a:xfrm>
            <a:off x="5851352" y="1830775"/>
            <a:ext cx="1048422" cy="1069887"/>
          </a:xfrm>
          <a:prstGeom prst="rect">
            <a:avLst/>
          </a:prstGeom>
        </p:spPr>
      </p:pic>
      <p:pic>
        <p:nvPicPr>
          <p:cNvPr id="25" name="Picture 27" descr="Logo, company name&#10;&#10;Description automatically generated">
            <a:extLst>
              <a:ext uri="{FF2B5EF4-FFF2-40B4-BE49-F238E27FC236}">
                <a16:creationId xmlns:a16="http://schemas.microsoft.com/office/drawing/2014/main" id="{F6DF6135-9854-8934-4E8E-7C1A7AD10AC5}"/>
              </a:ext>
            </a:extLst>
          </p:cNvPr>
          <p:cNvPicPr>
            <a:picLocks noChangeAspect="1"/>
          </p:cNvPicPr>
          <p:nvPr/>
        </p:nvPicPr>
        <p:blipFill>
          <a:blip r:embed="rId14"/>
          <a:stretch>
            <a:fillRect/>
          </a:stretch>
        </p:blipFill>
        <p:spPr>
          <a:xfrm>
            <a:off x="5509256" y="4187518"/>
            <a:ext cx="2492779" cy="682345"/>
          </a:xfrm>
          <a:prstGeom prst="rect">
            <a:avLst/>
          </a:prstGeom>
        </p:spPr>
      </p:pic>
      <p:pic>
        <p:nvPicPr>
          <p:cNvPr id="27" name="Picture 28" descr="A picture containing text, clipart&#10;&#10;Description automatically generated">
            <a:extLst>
              <a:ext uri="{FF2B5EF4-FFF2-40B4-BE49-F238E27FC236}">
                <a16:creationId xmlns:a16="http://schemas.microsoft.com/office/drawing/2014/main" id="{FEDBB3AB-6308-8BDE-5D67-6C86F1DF8335}"/>
              </a:ext>
            </a:extLst>
          </p:cNvPr>
          <p:cNvPicPr>
            <a:picLocks noChangeAspect="1"/>
          </p:cNvPicPr>
          <p:nvPr/>
        </p:nvPicPr>
        <p:blipFill>
          <a:blip r:embed="rId15"/>
          <a:stretch>
            <a:fillRect/>
          </a:stretch>
        </p:blipFill>
        <p:spPr>
          <a:xfrm>
            <a:off x="3203897" y="4280833"/>
            <a:ext cx="2189932" cy="581558"/>
          </a:xfrm>
          <a:prstGeom prst="rect">
            <a:avLst/>
          </a:prstGeom>
        </p:spPr>
      </p:pic>
      <p:pic>
        <p:nvPicPr>
          <p:cNvPr id="28" name="Picture 29" descr="A picture containing tool&#10;&#10;Description automatically generated">
            <a:extLst>
              <a:ext uri="{FF2B5EF4-FFF2-40B4-BE49-F238E27FC236}">
                <a16:creationId xmlns:a16="http://schemas.microsoft.com/office/drawing/2014/main" id="{51670B17-C746-9B86-7C7E-54D24ACF1022}"/>
              </a:ext>
            </a:extLst>
          </p:cNvPr>
          <p:cNvPicPr>
            <a:picLocks noChangeAspect="1"/>
          </p:cNvPicPr>
          <p:nvPr/>
        </p:nvPicPr>
        <p:blipFill>
          <a:blip r:embed="rId16"/>
          <a:stretch>
            <a:fillRect/>
          </a:stretch>
        </p:blipFill>
        <p:spPr>
          <a:xfrm>
            <a:off x="5585228" y="2970235"/>
            <a:ext cx="954997" cy="1101122"/>
          </a:xfrm>
          <a:prstGeom prst="rect">
            <a:avLst/>
          </a:prstGeom>
        </p:spPr>
      </p:pic>
      <p:pic>
        <p:nvPicPr>
          <p:cNvPr id="2" name="Picture 2" descr="A picture containing text, tableware, plate, dishware&#10;&#10;Description automatically generated">
            <a:extLst>
              <a:ext uri="{FF2B5EF4-FFF2-40B4-BE49-F238E27FC236}">
                <a16:creationId xmlns:a16="http://schemas.microsoft.com/office/drawing/2014/main" id="{E55976DA-9B58-E4B8-0ED6-B54E7EED42EE}"/>
              </a:ext>
            </a:extLst>
          </p:cNvPr>
          <p:cNvPicPr>
            <a:picLocks noChangeAspect="1"/>
          </p:cNvPicPr>
          <p:nvPr/>
        </p:nvPicPr>
        <p:blipFill>
          <a:blip r:embed="rId17"/>
          <a:stretch>
            <a:fillRect/>
          </a:stretch>
        </p:blipFill>
        <p:spPr>
          <a:xfrm>
            <a:off x="8102467" y="2971406"/>
            <a:ext cx="1558691" cy="1881932"/>
          </a:xfrm>
          <a:prstGeom prst="rect">
            <a:avLst/>
          </a:prstGeom>
        </p:spPr>
      </p:pic>
    </p:spTree>
    <p:extLst>
      <p:ext uri="{BB962C8B-B14F-4D97-AF65-F5344CB8AC3E}">
        <p14:creationId xmlns:p14="http://schemas.microsoft.com/office/powerpoint/2010/main" val="164675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548417" y="2235200"/>
            <a:ext cx="5068864" cy="2387600"/>
          </a:xfrm>
        </p:spPr>
        <p:txBody>
          <a:bodyPr vert="horz" lIns="91440" tIns="45720" rIns="91440" bIns="45720" rtlCol="0" anchor="t">
            <a:normAutofit/>
          </a:bodyPr>
          <a:lstStyle/>
          <a:p>
            <a:r>
              <a:rPr lang="en-US" sz="5400" b="1" kern="1200" dirty="0">
                <a:solidFill>
                  <a:schemeClr val="bg1"/>
                </a:solidFill>
                <a:latin typeface="+mj-lt"/>
                <a:ea typeface="+mj-ea"/>
                <a:cs typeface="+mj-cs"/>
              </a:rPr>
              <a:t>Architecture Diagram</a:t>
            </a:r>
            <a:endParaRPr lang="en-US" sz="5400" b="1" kern="1200" dirty="0">
              <a:solidFill>
                <a:schemeClr val="bg1"/>
              </a:solidFill>
              <a:latin typeface="+mj-lt"/>
              <a:cs typeface="Calibri Light"/>
            </a:endParaRPr>
          </a:p>
        </p:txBody>
      </p:sp>
      <p:pic>
        <p:nvPicPr>
          <p:cNvPr id="5" name="Picture 6" descr="Graphical user interface, application&#10;&#10;Description automatically generated">
            <a:extLst>
              <a:ext uri="{FF2B5EF4-FFF2-40B4-BE49-F238E27FC236}">
                <a16:creationId xmlns:a16="http://schemas.microsoft.com/office/drawing/2014/main" id="{70644E23-4FCE-73FE-4B68-0F15B30EFC76}"/>
              </a:ext>
            </a:extLst>
          </p:cNvPr>
          <p:cNvPicPr>
            <a:picLocks noChangeAspect="1"/>
          </p:cNvPicPr>
          <p:nvPr/>
        </p:nvPicPr>
        <p:blipFill>
          <a:blip r:embed="rId2"/>
          <a:stretch>
            <a:fillRect/>
          </a:stretch>
        </p:blipFill>
        <p:spPr>
          <a:xfrm>
            <a:off x="5922492" y="1344383"/>
            <a:ext cx="5536001" cy="4110480"/>
          </a:xfrm>
          <a:prstGeom prst="rect">
            <a:avLst/>
          </a:prstGeom>
        </p:spPr>
      </p:pic>
    </p:spTree>
    <p:extLst>
      <p:ext uri="{BB962C8B-B14F-4D97-AF65-F5344CB8AC3E}">
        <p14:creationId xmlns:p14="http://schemas.microsoft.com/office/powerpoint/2010/main" val="182564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6412-5B95-D5E7-7697-E3252595FDD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bg1"/>
                </a:solidFill>
                <a:latin typeface="+mj-lt"/>
                <a:ea typeface="+mj-ea"/>
                <a:cs typeface="+mj-cs"/>
              </a:rPr>
              <a:t>Sequence Diagram</a:t>
            </a:r>
            <a:endParaRPr lang="en-US" sz="5400" kern="1200">
              <a:solidFill>
                <a:schemeClr val="bg1"/>
              </a:solidFill>
              <a:latin typeface="+mj-lt"/>
              <a:cs typeface="Calibri Light"/>
            </a:endParaRPr>
          </a:p>
        </p:txBody>
      </p:sp>
      <p:pic>
        <p:nvPicPr>
          <p:cNvPr id="5" name="Picture 5" descr="Diagram&#10;&#10;Description automatically generated">
            <a:extLst>
              <a:ext uri="{FF2B5EF4-FFF2-40B4-BE49-F238E27FC236}">
                <a16:creationId xmlns:a16="http://schemas.microsoft.com/office/drawing/2014/main" id="{2C70C42D-34F8-7570-B528-44AF3C78E2EE}"/>
              </a:ext>
            </a:extLst>
          </p:cNvPr>
          <p:cNvPicPr>
            <a:picLocks noChangeAspect="1"/>
          </p:cNvPicPr>
          <p:nvPr/>
        </p:nvPicPr>
        <p:blipFill>
          <a:blip r:embed="rId2"/>
          <a:stretch>
            <a:fillRect/>
          </a:stretch>
        </p:blipFill>
        <p:spPr>
          <a:xfrm>
            <a:off x="5922492" y="1538143"/>
            <a:ext cx="5536001" cy="3722960"/>
          </a:xfrm>
          <a:prstGeom prst="rect">
            <a:avLst/>
          </a:prstGeom>
        </p:spPr>
      </p:pic>
    </p:spTree>
    <p:extLst>
      <p:ext uri="{BB962C8B-B14F-4D97-AF65-F5344CB8AC3E}">
        <p14:creationId xmlns:p14="http://schemas.microsoft.com/office/powerpoint/2010/main" val="101176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2895600" y="764373"/>
            <a:ext cx="8610600" cy="12930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914400">
              <a:lnSpc>
                <a:spcPct val="90000"/>
              </a:lnSpc>
              <a:spcBef>
                <a:spcPct val="0"/>
              </a:spcBef>
              <a:spcAft>
                <a:spcPts val="600"/>
              </a:spcAft>
            </a:pPr>
            <a:r>
              <a:rPr lang="en-US" sz="4000" b="1" cap="all" dirty="0">
                <a:solidFill>
                  <a:schemeClr val="bg1"/>
                </a:solidFill>
                <a:latin typeface="+mj-lt"/>
                <a:ea typeface="+mj-ea"/>
                <a:cs typeface="+mj-cs"/>
              </a:rPr>
              <a:t>Sprint-3 Recap</a:t>
            </a:r>
          </a:p>
        </p:txBody>
      </p:sp>
      <p:graphicFrame>
        <p:nvGraphicFramePr>
          <p:cNvPr id="10" name="TextBox 2">
            <a:extLst>
              <a:ext uri="{FF2B5EF4-FFF2-40B4-BE49-F238E27FC236}">
                <a16:creationId xmlns:a16="http://schemas.microsoft.com/office/drawing/2014/main" id="{5E9004C5-AEC5-FDB0-835E-C6ABA1304E52}"/>
              </a:ext>
            </a:extLst>
          </p:cNvPr>
          <p:cNvGraphicFramePr/>
          <p:nvPr>
            <p:extLst>
              <p:ext uri="{D42A27DB-BD31-4B8C-83A1-F6EECF244321}">
                <p14:modId xmlns:p14="http://schemas.microsoft.com/office/powerpoint/2010/main" val="318796579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1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ea typeface="Calibri Light"/>
                <a:cs typeface="Calibri Light"/>
              </a:rPr>
              <a:t>Acceptance criteria</a:t>
            </a:r>
            <a:endParaRPr lang="en-US" sz="4400" b="1">
              <a:solidFill>
                <a:srgbClr val="FFFFFF"/>
              </a:solidFill>
              <a:latin typeface="Calibri Light"/>
              <a:ea typeface="Calibri Light"/>
              <a:cs typeface="Calibri Light"/>
            </a:endParaRP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2916537161"/>
              </p:ext>
            </p:extLst>
          </p:nvPr>
        </p:nvGraphicFramePr>
        <p:xfrm>
          <a:off x="205273" y="1007706"/>
          <a:ext cx="11560629" cy="5561045"/>
        </p:xfrm>
        <a:graphic>
          <a:graphicData uri="http://schemas.openxmlformats.org/drawingml/2006/table">
            <a:tbl>
              <a:tblPr firstRow="1" bandRow="1">
                <a:tableStyleId>{5C22544A-7EE6-4342-B048-85BDC9FD1C3A}</a:tableStyleId>
              </a:tblPr>
              <a:tblGrid>
                <a:gridCol w="3928998">
                  <a:extLst>
                    <a:ext uri="{9D8B030D-6E8A-4147-A177-3AD203B41FA5}">
                      <a16:colId xmlns:a16="http://schemas.microsoft.com/office/drawing/2014/main" val="984663479"/>
                    </a:ext>
                  </a:extLst>
                </a:gridCol>
                <a:gridCol w="3869296">
                  <a:extLst>
                    <a:ext uri="{9D8B030D-6E8A-4147-A177-3AD203B41FA5}">
                      <a16:colId xmlns:a16="http://schemas.microsoft.com/office/drawing/2014/main" val="2856973589"/>
                    </a:ext>
                  </a:extLst>
                </a:gridCol>
                <a:gridCol w="3762335">
                  <a:extLst>
                    <a:ext uri="{9D8B030D-6E8A-4147-A177-3AD203B41FA5}">
                      <a16:colId xmlns:a16="http://schemas.microsoft.com/office/drawing/2014/main" val="3490397842"/>
                    </a:ext>
                  </a:extLst>
                </a:gridCol>
              </a:tblGrid>
              <a:tr h="504037">
                <a:tc>
                  <a:txBody>
                    <a:bodyPr/>
                    <a:lstStyle/>
                    <a:p>
                      <a:pPr algn="ctr"/>
                      <a:r>
                        <a:rPr lang="en-US" sz="1700" dirty="0">
                          <a:latin typeface="+mn-lt"/>
                        </a:rPr>
                        <a:t>Scenario</a:t>
                      </a:r>
                    </a:p>
                  </a:txBody>
                  <a:tcPr marL="85140" marR="85140" marT="42570" marB="42570">
                    <a:solidFill>
                      <a:schemeClr val="accent1">
                        <a:lumMod val="60000"/>
                        <a:lumOff val="40000"/>
                      </a:schemeClr>
                    </a:solidFill>
                  </a:tcPr>
                </a:tc>
                <a:tc>
                  <a:txBody>
                    <a:bodyPr/>
                    <a:lstStyle/>
                    <a:p>
                      <a:pPr algn="ctr"/>
                      <a:r>
                        <a:rPr lang="en-US" sz="1700" dirty="0">
                          <a:latin typeface="+mn-lt"/>
                        </a:rPr>
                        <a:t>Summary</a:t>
                      </a:r>
                    </a:p>
                  </a:txBody>
                  <a:tcPr marL="85140" marR="85140" marT="42570" marB="42570">
                    <a:solidFill>
                      <a:schemeClr val="accent1">
                        <a:lumMod val="60000"/>
                        <a:lumOff val="40000"/>
                      </a:schemeClr>
                    </a:solidFill>
                  </a:tcPr>
                </a:tc>
                <a:tc>
                  <a:txBody>
                    <a:bodyPr/>
                    <a:lstStyle/>
                    <a:p>
                      <a:pPr algn="ctr"/>
                      <a:r>
                        <a:rPr lang="en-US" sz="1700" dirty="0">
                          <a:latin typeface="+mn-lt"/>
                        </a:rPr>
                        <a:t>Criteria</a:t>
                      </a:r>
                    </a:p>
                  </a:txBody>
                  <a:tcPr marL="85140" marR="85140" marT="42570" marB="42570">
                    <a:solidFill>
                      <a:schemeClr val="accent1">
                        <a:lumMod val="60000"/>
                        <a:lumOff val="40000"/>
                      </a:schemeClr>
                    </a:solidFill>
                  </a:tcPr>
                </a:tc>
                <a:extLst>
                  <a:ext uri="{0D108BD9-81ED-4DB2-BD59-A6C34878D82A}">
                    <a16:rowId xmlns:a16="http://schemas.microsoft.com/office/drawing/2014/main" val="553661450"/>
                  </a:ext>
                </a:extLst>
              </a:tr>
              <a:tr h="1258027">
                <a:tc>
                  <a:txBody>
                    <a:bodyPr/>
                    <a:lstStyle/>
                    <a:p>
                      <a:pPr marL="0" marR="0">
                        <a:lnSpc>
                          <a:spcPts val="2100"/>
                        </a:lnSpc>
                        <a:spcBef>
                          <a:spcPts val="0"/>
                        </a:spcBef>
                        <a:spcAft>
                          <a:spcPts val="0"/>
                        </a:spcAft>
                      </a:pPr>
                      <a:r>
                        <a:rPr lang="en-US" sz="1400" kern="1800" spc="-10" dirty="0">
                          <a:solidFill>
                            <a:srgbClr val="000000"/>
                          </a:solidFill>
                          <a:effectLst/>
                          <a:latin typeface="+mn-lt"/>
                          <a:ea typeface="Times New Roman" panose="02020603050405020304" pitchFamily="18" charset="0"/>
                          <a:cs typeface="Times New Roman" panose="02020603050405020304" pitchFamily="18" charset="0"/>
                        </a:rPr>
                        <a:t>Implement UI to mark attendance</a:t>
                      </a:r>
                      <a:endParaRPr lang="en-US" sz="1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As a user</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Given Host is on the home page.</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Mark attendance button is enabled on the homepage.</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User Experience: The host can see the mark attendance button</a:t>
                      </a:r>
                    </a:p>
                  </a:txBody>
                  <a:tcPr marL="68580" marR="68580" marT="0" marB="0"/>
                </a:tc>
                <a:extLst>
                  <a:ext uri="{0D108BD9-81ED-4DB2-BD59-A6C34878D82A}">
                    <a16:rowId xmlns:a16="http://schemas.microsoft.com/office/drawing/2014/main" val="2142648861"/>
                  </a:ext>
                </a:extLst>
              </a:tr>
              <a:tr h="1746045">
                <a:tc>
                  <a:txBody>
                    <a:bodyPr/>
                    <a:lstStyle/>
                    <a:p>
                      <a:pPr marL="0" marR="0">
                        <a:lnSpc>
                          <a:spcPct val="106000"/>
                        </a:lnSpc>
                        <a:spcBef>
                          <a:spcPts val="0"/>
                        </a:spcBef>
                        <a:spcAft>
                          <a:spcPts val="0"/>
                        </a:spcAft>
                      </a:pPr>
                      <a:r>
                        <a:rPr lang="en-US" sz="1400" kern="100">
                          <a:effectLst/>
                          <a:latin typeface="+mn-lt"/>
                          <a:ea typeface="Calibri" panose="020F0502020204030204" pitchFamily="34" charset="0"/>
                          <a:cs typeface="Times New Roman" panose="02020603050405020304" pitchFamily="18" charset="0"/>
                        </a:rPr>
                        <a:t>Create tables and stored procedures to save and retrieve data</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As a user</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Given Host can store the data.</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When Host clicks on the Mark attendance button, it will create a new table with appropriate fields to store the data.</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Then it will call stored procedures to insert or retrieve data stored from the table.</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User Experience: The host can store data and retrieve it.</a:t>
                      </a:r>
                    </a:p>
                  </a:txBody>
                  <a:tcPr marL="68580" marR="68580" marT="0" marB="0"/>
                </a:tc>
                <a:extLst>
                  <a:ext uri="{0D108BD9-81ED-4DB2-BD59-A6C34878D82A}">
                    <a16:rowId xmlns:a16="http://schemas.microsoft.com/office/drawing/2014/main" val="628640339"/>
                  </a:ext>
                </a:extLst>
              </a:tr>
              <a:tr h="2052936">
                <a:tc>
                  <a:txBody>
                    <a:bodyPr/>
                    <a:lstStyle/>
                    <a:p>
                      <a:pPr marL="0" marR="0">
                        <a:lnSpc>
                          <a:spcPct val="106000"/>
                        </a:lnSpc>
                        <a:spcBef>
                          <a:spcPts val="0"/>
                        </a:spcBef>
                        <a:spcAft>
                          <a:spcPts val="0"/>
                        </a:spcAft>
                      </a:pPr>
                      <a:r>
                        <a:rPr lang="en-US" sz="1400" kern="100">
                          <a:effectLst/>
                          <a:latin typeface="+mn-lt"/>
                          <a:ea typeface="Calibri" panose="020F0502020204030204" pitchFamily="34" charset="0"/>
                          <a:cs typeface="Times New Roman" panose="02020603050405020304" pitchFamily="18" charset="0"/>
                        </a:rPr>
                        <a:t>Test Facial Recognition Model</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As a user</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Given a set of images of the team.</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When the user clicks on the verify option, the facial recognition model is tested on the set of images.</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Then Model should be able to accurately identify the people already in the database and mark the attendance</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User Experience: The user can easily verify attendance.</a:t>
                      </a:r>
                    </a:p>
                  </a:txBody>
                  <a:tcPr marL="68580" marR="68580" marT="0" marB="0"/>
                </a:tc>
                <a:extLst>
                  <a:ext uri="{0D108BD9-81ED-4DB2-BD59-A6C34878D82A}">
                    <a16:rowId xmlns:a16="http://schemas.microsoft.com/office/drawing/2014/main" val="159622320"/>
                  </a:ext>
                </a:extLst>
              </a:tr>
            </a:tbl>
          </a:graphicData>
        </a:graphic>
      </p:graphicFrame>
    </p:spTree>
    <p:extLst>
      <p:ext uri="{BB962C8B-B14F-4D97-AF65-F5344CB8AC3E}">
        <p14:creationId xmlns:p14="http://schemas.microsoft.com/office/powerpoint/2010/main" val="5711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ea typeface="Calibri Light"/>
                <a:cs typeface="Calibri Light"/>
              </a:rPr>
              <a:t>Acceptance criteria</a:t>
            </a:r>
          </a:p>
        </p:txBody>
      </p:sp>
      <p:graphicFrame>
        <p:nvGraphicFramePr>
          <p:cNvPr id="5" name="Table 5">
            <a:extLst>
              <a:ext uri="{FF2B5EF4-FFF2-40B4-BE49-F238E27FC236}">
                <a16:creationId xmlns:a16="http://schemas.microsoft.com/office/drawing/2014/main" id="{760F899F-FECA-D7FC-DC21-3D4A8C1FC081}"/>
              </a:ext>
            </a:extLst>
          </p:cNvPr>
          <p:cNvGraphicFramePr>
            <a:graphicFrameLocks noGrp="1"/>
          </p:cNvGraphicFramePr>
          <p:nvPr>
            <p:extLst>
              <p:ext uri="{D42A27DB-BD31-4B8C-83A1-F6EECF244321}">
                <p14:modId xmlns:p14="http://schemas.microsoft.com/office/powerpoint/2010/main" val="1978913822"/>
              </p:ext>
            </p:extLst>
          </p:nvPr>
        </p:nvGraphicFramePr>
        <p:xfrm>
          <a:off x="219653" y="945543"/>
          <a:ext cx="11827152" cy="4667550"/>
        </p:xfrm>
        <a:graphic>
          <a:graphicData uri="http://schemas.openxmlformats.org/drawingml/2006/table">
            <a:tbl>
              <a:tblPr firstRow="1" bandRow="1">
                <a:tableStyleId>{5C22544A-7EE6-4342-B048-85BDC9FD1C3A}</a:tableStyleId>
              </a:tblPr>
              <a:tblGrid>
                <a:gridCol w="3905375">
                  <a:extLst>
                    <a:ext uri="{9D8B030D-6E8A-4147-A177-3AD203B41FA5}">
                      <a16:colId xmlns:a16="http://schemas.microsoft.com/office/drawing/2014/main" val="984663479"/>
                    </a:ext>
                  </a:extLst>
                </a:gridCol>
                <a:gridCol w="4016402">
                  <a:extLst>
                    <a:ext uri="{9D8B030D-6E8A-4147-A177-3AD203B41FA5}">
                      <a16:colId xmlns:a16="http://schemas.microsoft.com/office/drawing/2014/main" val="2856973589"/>
                    </a:ext>
                  </a:extLst>
                </a:gridCol>
                <a:gridCol w="3905375">
                  <a:extLst>
                    <a:ext uri="{9D8B030D-6E8A-4147-A177-3AD203B41FA5}">
                      <a16:colId xmlns:a16="http://schemas.microsoft.com/office/drawing/2014/main" val="3490397842"/>
                    </a:ext>
                  </a:extLst>
                </a:gridCol>
              </a:tblGrid>
              <a:tr h="573048">
                <a:tc>
                  <a:txBody>
                    <a:bodyPr/>
                    <a:lstStyle/>
                    <a:p>
                      <a:pPr algn="ctr"/>
                      <a:r>
                        <a:rPr lang="en-US" sz="1700" dirty="0">
                          <a:latin typeface="+mn-lt"/>
                        </a:rPr>
                        <a:t>Scenario</a:t>
                      </a:r>
                    </a:p>
                  </a:txBody>
                  <a:tcPr marL="85140" marR="85140" marT="42570" marB="42570">
                    <a:solidFill>
                      <a:schemeClr val="accent1">
                        <a:lumMod val="60000"/>
                        <a:lumOff val="40000"/>
                      </a:schemeClr>
                    </a:solidFill>
                  </a:tcPr>
                </a:tc>
                <a:tc>
                  <a:txBody>
                    <a:bodyPr/>
                    <a:lstStyle/>
                    <a:p>
                      <a:pPr algn="ctr"/>
                      <a:r>
                        <a:rPr lang="en-US" sz="1700" dirty="0">
                          <a:latin typeface="+mn-lt"/>
                        </a:rPr>
                        <a:t>Summary</a:t>
                      </a:r>
                    </a:p>
                  </a:txBody>
                  <a:tcPr marL="85140" marR="85140" marT="42570" marB="42570">
                    <a:solidFill>
                      <a:schemeClr val="accent1">
                        <a:lumMod val="60000"/>
                        <a:lumOff val="40000"/>
                      </a:schemeClr>
                    </a:solidFill>
                  </a:tcPr>
                </a:tc>
                <a:tc>
                  <a:txBody>
                    <a:bodyPr/>
                    <a:lstStyle/>
                    <a:p>
                      <a:pPr algn="ctr"/>
                      <a:r>
                        <a:rPr lang="en-US" sz="1700" dirty="0">
                          <a:latin typeface="+mn-lt"/>
                        </a:rPr>
                        <a:t>Criteria</a:t>
                      </a:r>
                    </a:p>
                  </a:txBody>
                  <a:tcPr marL="85140" marR="85140" marT="42570" marB="42570">
                    <a:solidFill>
                      <a:schemeClr val="accent1">
                        <a:lumMod val="60000"/>
                        <a:lumOff val="40000"/>
                      </a:schemeClr>
                    </a:solidFill>
                  </a:tcPr>
                </a:tc>
                <a:extLst>
                  <a:ext uri="{0D108BD9-81ED-4DB2-BD59-A6C34878D82A}">
                    <a16:rowId xmlns:a16="http://schemas.microsoft.com/office/drawing/2014/main" val="553661450"/>
                  </a:ext>
                </a:extLst>
              </a:tr>
              <a:tr h="1952397">
                <a:tc>
                  <a:txBody>
                    <a:bodyPr/>
                    <a:lstStyle/>
                    <a:p>
                      <a:pPr marL="0" marR="0">
                        <a:lnSpc>
                          <a:spcPct val="106000"/>
                        </a:lnSpc>
                        <a:spcBef>
                          <a:spcPts val="0"/>
                        </a:spcBef>
                        <a:spcAft>
                          <a:spcPts val="0"/>
                        </a:spcAft>
                      </a:pPr>
                      <a:r>
                        <a:rPr lang="en-US" sz="1400" kern="100" dirty="0">
                          <a:solidFill>
                            <a:srgbClr val="343541"/>
                          </a:solidFill>
                          <a:effectLst/>
                          <a:latin typeface="+mn-lt"/>
                          <a:ea typeface="Calibri" panose="020F0502020204030204" pitchFamily="34" charset="0"/>
                          <a:cs typeface="Times New Roman" panose="02020603050405020304" pitchFamily="18" charset="0"/>
                        </a:rPr>
                        <a:t>Enable attendance marking feature for room owners</a:t>
                      </a:r>
                      <a:endParaRPr lang="en-US" sz="1400" kern="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As a user</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Given The attendance marking feature is enabled.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When the Host clicked on the mark attendance button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Then Users can get verify option to mark the attendance</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User Experience: The user can easily mark the attendance by verifying his picture</a:t>
                      </a:r>
                    </a:p>
                  </a:txBody>
                  <a:tcPr marL="68580" marR="68580" marT="0" marB="0"/>
                </a:tc>
                <a:extLst>
                  <a:ext uri="{0D108BD9-81ED-4DB2-BD59-A6C34878D82A}">
                    <a16:rowId xmlns:a16="http://schemas.microsoft.com/office/drawing/2014/main" val="2142648861"/>
                  </a:ext>
                </a:extLst>
              </a:tr>
              <a:tr h="2142105">
                <a:tc>
                  <a:txBody>
                    <a:bodyPr/>
                    <a:lstStyle/>
                    <a:p>
                      <a:pPr marL="0" marR="0">
                        <a:lnSpc>
                          <a:spcPts val="2100"/>
                        </a:lnSpc>
                        <a:spcBef>
                          <a:spcPts val="0"/>
                        </a:spcBef>
                        <a:spcAft>
                          <a:spcPts val="0"/>
                        </a:spcAft>
                      </a:pPr>
                      <a:r>
                        <a:rPr lang="en-US" sz="1400" b="0" kern="100" spc="-10">
                          <a:solidFill>
                            <a:srgbClr val="000000"/>
                          </a:solidFill>
                          <a:effectLst/>
                          <a:latin typeface="+mn-lt"/>
                          <a:ea typeface="Times New Roman" panose="02020603050405020304" pitchFamily="18" charset="0"/>
                          <a:cs typeface="Times New Roman" panose="02020603050405020304" pitchFamily="18" charset="0"/>
                        </a:rPr>
                        <a:t>Test of whole application functionality</a:t>
                      </a:r>
                      <a:endParaRPr lang="en-US" sz="1400" b="1" kern="100">
                        <a:effectLst/>
                        <a:latin typeface="+mn-lt"/>
                        <a:ea typeface="Times New Roman" panose="02020603050405020304" pitchFamily="18" charset="0"/>
                        <a:cs typeface="Times New Roman" panose="02020603050405020304" pitchFamily="18" charset="0"/>
                      </a:endParaRPr>
                    </a:p>
                    <a:p>
                      <a:pPr marL="0" marR="0">
                        <a:lnSpc>
                          <a:spcPct val="106000"/>
                        </a:lnSpc>
                        <a:spcBef>
                          <a:spcPts val="0"/>
                        </a:spcBef>
                        <a:spcAft>
                          <a:spcPts val="0"/>
                        </a:spcAft>
                      </a:pPr>
                      <a:r>
                        <a:rPr lang="en-US" sz="1400" kern="100">
                          <a:effectLst/>
                          <a:latin typeface="+mn-lt"/>
                          <a:ea typeface="Calibri" panose="020F0502020204030204" pitchFamily="34" charset="0"/>
                          <a:cs typeface="Times New Roman" panose="02020603050405020304" pitchFamily="18" charset="0"/>
                        </a:rPr>
                        <a:t> </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As a user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Given Host can create a room.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Then users can join the room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When the host clicks on the mark attendance </a:t>
                      </a:r>
                    </a:p>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Then users will get verify option to verify their images and mark their attendance to the host</a:t>
                      </a:r>
                    </a:p>
                  </a:txBody>
                  <a:tcPr marL="68580" marR="68580" marT="0" marB="0"/>
                </a:tc>
                <a:tc>
                  <a:txBody>
                    <a:bodyPr/>
                    <a:lstStyle/>
                    <a:p>
                      <a:pPr marL="0" marR="0">
                        <a:lnSpc>
                          <a:spcPct val="106000"/>
                        </a:lnSpc>
                        <a:spcBef>
                          <a:spcPts val="0"/>
                        </a:spcBef>
                        <a:spcAft>
                          <a:spcPts val="0"/>
                        </a:spcAft>
                      </a:pPr>
                      <a:r>
                        <a:rPr lang="en-US" sz="1400" kern="100" dirty="0">
                          <a:effectLst/>
                          <a:latin typeface="+mn-lt"/>
                          <a:ea typeface="Calibri" panose="020F0502020204030204" pitchFamily="34" charset="0"/>
                          <a:cs typeface="Times New Roman" panose="02020603050405020304" pitchFamily="18" charset="0"/>
                        </a:rPr>
                        <a:t>User Experience: The host can easily mark the attendance</a:t>
                      </a:r>
                    </a:p>
                  </a:txBody>
                  <a:tcPr marL="68580" marR="68580" marT="0" marB="0"/>
                </a:tc>
                <a:extLst>
                  <a:ext uri="{0D108BD9-81ED-4DB2-BD59-A6C34878D82A}">
                    <a16:rowId xmlns:a16="http://schemas.microsoft.com/office/drawing/2014/main" val="159622320"/>
                  </a:ext>
                </a:extLst>
              </a:tr>
            </a:tbl>
          </a:graphicData>
        </a:graphic>
      </p:graphicFrame>
    </p:spTree>
    <p:extLst>
      <p:ext uri="{BB962C8B-B14F-4D97-AF65-F5344CB8AC3E}">
        <p14:creationId xmlns:p14="http://schemas.microsoft.com/office/powerpoint/2010/main" val="323359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660458" y="1231693"/>
            <a:ext cx="527341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chemeClr val="bg1"/>
                </a:solidFill>
                <a:latin typeface="+mj-lt"/>
                <a:ea typeface="+mj-ea"/>
                <a:cs typeface="+mj-cs"/>
              </a:rPr>
              <a:t>Sprint -1 Summary</a:t>
            </a:r>
          </a:p>
        </p:txBody>
      </p:sp>
      <p:graphicFrame>
        <p:nvGraphicFramePr>
          <p:cNvPr id="5" name="Table 4">
            <a:extLst>
              <a:ext uri="{FF2B5EF4-FFF2-40B4-BE49-F238E27FC236}">
                <a16:creationId xmlns:a16="http://schemas.microsoft.com/office/drawing/2014/main" id="{D7635D39-DC5B-7C81-557D-C249D6F1A4F4}"/>
              </a:ext>
            </a:extLst>
          </p:cNvPr>
          <p:cNvGraphicFramePr>
            <a:graphicFrameLocks noGrp="1"/>
          </p:cNvGraphicFramePr>
          <p:nvPr>
            <p:extLst>
              <p:ext uri="{D42A27DB-BD31-4B8C-83A1-F6EECF244321}">
                <p14:modId xmlns:p14="http://schemas.microsoft.com/office/powerpoint/2010/main" val="550659811"/>
              </p:ext>
            </p:extLst>
          </p:nvPr>
        </p:nvGraphicFramePr>
        <p:xfrm>
          <a:off x="827629" y="2573770"/>
          <a:ext cx="8327135" cy="3087051"/>
        </p:xfrm>
        <a:graphic>
          <a:graphicData uri="http://schemas.openxmlformats.org/drawingml/2006/table">
            <a:tbl>
              <a:tblPr firstRow="1" bandRow="1">
                <a:tableStyleId>{5C22544A-7EE6-4342-B048-85BDC9FD1C3A}</a:tableStyleId>
              </a:tblPr>
              <a:tblGrid>
                <a:gridCol w="1509309">
                  <a:extLst>
                    <a:ext uri="{9D8B030D-6E8A-4147-A177-3AD203B41FA5}">
                      <a16:colId xmlns:a16="http://schemas.microsoft.com/office/drawing/2014/main" val="1329479019"/>
                    </a:ext>
                  </a:extLst>
                </a:gridCol>
                <a:gridCol w="4742836">
                  <a:extLst>
                    <a:ext uri="{9D8B030D-6E8A-4147-A177-3AD203B41FA5}">
                      <a16:colId xmlns:a16="http://schemas.microsoft.com/office/drawing/2014/main" val="328463111"/>
                    </a:ext>
                  </a:extLst>
                </a:gridCol>
                <a:gridCol w="2074990">
                  <a:extLst>
                    <a:ext uri="{9D8B030D-6E8A-4147-A177-3AD203B41FA5}">
                      <a16:colId xmlns:a16="http://schemas.microsoft.com/office/drawing/2014/main" val="3340318672"/>
                    </a:ext>
                  </a:extLst>
                </a:gridCol>
              </a:tblGrid>
              <a:tr h="412621">
                <a:tc>
                  <a:txBody>
                    <a:bodyPr/>
                    <a:lstStyle/>
                    <a:p>
                      <a:pPr marL="0" marR="0" indent="457200">
                        <a:lnSpc>
                          <a:spcPct val="106000"/>
                        </a:lnSpc>
                        <a:spcBef>
                          <a:spcPts val="0"/>
                        </a:spcBef>
                        <a:spcAft>
                          <a:spcPts val="800"/>
                        </a:spcAft>
                      </a:pPr>
                      <a:r>
                        <a:rPr lang="en-US" sz="1400" kern="100">
                          <a:effectLst/>
                          <a:latin typeface="+mn-lt"/>
                        </a:rPr>
                        <a:t>STORY ID</a:t>
                      </a:r>
                      <a:endParaRPr lang="en-US" sz="14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400" kern="100" dirty="0">
                          <a:effectLst/>
                          <a:latin typeface="+mn-lt"/>
                        </a:rPr>
                        <a:t>USER STORY</a:t>
                      </a:r>
                      <a:endParaRPr lang="en-US" sz="1400" kern="100" dirty="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a:effectLst/>
                          <a:latin typeface="+mn-lt"/>
                        </a:rPr>
                        <a:t>STORY POINTS</a:t>
                      </a:r>
                      <a:endParaRPr lang="en-US" sz="1400" kern="1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67696771"/>
                  </a:ext>
                </a:extLst>
              </a:tr>
              <a:tr h="653520">
                <a:tc>
                  <a:txBody>
                    <a:bodyPr/>
                    <a:lstStyle/>
                    <a:p>
                      <a:pPr marL="0" marR="0" indent="457200">
                        <a:lnSpc>
                          <a:spcPct val="106000"/>
                        </a:lnSpc>
                        <a:spcBef>
                          <a:spcPts val="0"/>
                        </a:spcBef>
                        <a:spcAft>
                          <a:spcPts val="800"/>
                        </a:spcAft>
                      </a:pPr>
                      <a:r>
                        <a:rPr lang="en-US" sz="1400" kern="100">
                          <a:effectLst/>
                          <a:latin typeface="+mn-lt"/>
                        </a:rPr>
                        <a:t>SIM-6</a:t>
                      </a:r>
                      <a:endParaRPr lang="en-US" sz="14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dirty="0">
                          <a:effectLst/>
                          <a:latin typeface="+mn-lt"/>
                        </a:rPr>
                        <a:t>Discussion on framework selection</a:t>
                      </a:r>
                      <a:endParaRPr lang="en-US" sz="1400" kern="100" dirty="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a:effectLst/>
                          <a:latin typeface="+mn-lt"/>
                        </a:rPr>
                        <a:t>8</a:t>
                      </a:r>
                      <a:endParaRPr lang="en-US" sz="1400" kern="1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08452586"/>
                  </a:ext>
                </a:extLst>
              </a:tr>
              <a:tr h="601349">
                <a:tc>
                  <a:txBody>
                    <a:bodyPr/>
                    <a:lstStyle/>
                    <a:p>
                      <a:pPr marL="0" marR="0" indent="457200">
                        <a:lnSpc>
                          <a:spcPct val="106000"/>
                        </a:lnSpc>
                        <a:spcBef>
                          <a:spcPts val="0"/>
                        </a:spcBef>
                        <a:spcAft>
                          <a:spcPts val="800"/>
                        </a:spcAft>
                      </a:pPr>
                      <a:r>
                        <a:rPr lang="en-US" sz="1400" kern="100">
                          <a:effectLst/>
                          <a:latin typeface="+mn-lt"/>
                        </a:rPr>
                        <a:t>SIM-7</a:t>
                      </a:r>
                      <a:endParaRPr lang="en-US" sz="14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a:effectLst/>
                          <a:latin typeface="+mn-lt"/>
                        </a:rPr>
                        <a:t>Create a React project</a:t>
                      </a:r>
                      <a:endParaRPr lang="en-US" sz="14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a:effectLst/>
                          <a:latin typeface="+mn-lt"/>
                        </a:rPr>
                        <a:t>13</a:t>
                      </a:r>
                      <a:endParaRPr lang="en-US" sz="1400" kern="1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6794152"/>
                  </a:ext>
                </a:extLst>
              </a:tr>
              <a:tr h="694437">
                <a:tc>
                  <a:txBody>
                    <a:bodyPr/>
                    <a:lstStyle/>
                    <a:p>
                      <a:pPr marL="0" marR="0">
                        <a:lnSpc>
                          <a:spcPct val="106000"/>
                        </a:lnSpc>
                        <a:spcBef>
                          <a:spcPts val="0"/>
                        </a:spcBef>
                        <a:spcAft>
                          <a:spcPts val="800"/>
                        </a:spcAft>
                      </a:pPr>
                      <a:r>
                        <a:rPr lang="en-US" sz="1400" kern="100" dirty="0">
                          <a:effectLst/>
                          <a:latin typeface="+mn-lt"/>
                        </a:rPr>
                        <a:t>         SIM-8</a:t>
                      </a:r>
                      <a:endParaRPr lang="en-US" sz="1400" kern="100" dirty="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400" kern="100" dirty="0">
                          <a:effectLst/>
                          <a:latin typeface="+mn-lt"/>
                        </a:rPr>
                        <a:t>Research on WEBRTC</a:t>
                      </a:r>
                      <a:endParaRPr lang="en-US" sz="1400" kern="100" dirty="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dirty="0">
                          <a:effectLst/>
                          <a:latin typeface="+mn-lt"/>
                        </a:rPr>
                        <a:t> 8</a:t>
                      </a:r>
                      <a:endParaRPr lang="en-US" sz="1400" kern="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32699441"/>
                  </a:ext>
                </a:extLst>
              </a:tr>
              <a:tr h="725124">
                <a:tc>
                  <a:txBody>
                    <a:bodyPr/>
                    <a:lstStyle/>
                    <a:p>
                      <a:pPr marL="0" marR="0" indent="457200">
                        <a:lnSpc>
                          <a:spcPct val="106000"/>
                        </a:lnSpc>
                        <a:spcBef>
                          <a:spcPts val="0"/>
                        </a:spcBef>
                        <a:spcAft>
                          <a:spcPts val="800"/>
                        </a:spcAft>
                      </a:pPr>
                      <a:r>
                        <a:rPr lang="en-GB" sz="1400" kern="100" dirty="0">
                          <a:effectLst/>
                          <a:latin typeface="+mn-lt"/>
                          <a:ea typeface="Calibri" panose="020F0502020204030204" pitchFamily="34" charset="0"/>
                          <a:cs typeface="Times New Roman" panose="02020603050405020304" pitchFamily="18" charset="0"/>
                        </a:rPr>
                        <a:t>SIM-9</a:t>
                      </a:r>
                      <a:endParaRPr lang="en-US" sz="1400" kern="100" dirty="0">
                        <a:effectLst/>
                        <a:latin typeface="+mn-lt"/>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400" kern="100">
                          <a:effectLst/>
                          <a:latin typeface="+mn-lt"/>
                        </a:rPr>
                        <a:t>Research on Face Recognition Implementation</a:t>
                      </a:r>
                      <a:endParaRPr lang="en-US" sz="1400" kern="100">
                        <a:effectLst/>
                        <a:latin typeface="+mn-lt"/>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400" kern="100" dirty="0">
                          <a:effectLst/>
                          <a:latin typeface="+mn-lt"/>
                        </a:rPr>
                        <a:t>13</a:t>
                      </a:r>
                      <a:endParaRPr lang="en-US" sz="1400" kern="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20428391"/>
                  </a:ext>
                </a:extLst>
              </a:tr>
            </a:tbl>
          </a:graphicData>
        </a:graphic>
      </p:graphicFrame>
    </p:spTree>
    <p:extLst>
      <p:ext uri="{BB962C8B-B14F-4D97-AF65-F5344CB8AC3E}">
        <p14:creationId xmlns:p14="http://schemas.microsoft.com/office/powerpoint/2010/main" val="413093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8D5D2B3-BAA1-6348-9B5F-F4E459D2FBC3}"/>
              </a:ext>
            </a:extLst>
          </p:cNvPr>
          <p:cNvGraphicFramePr>
            <a:graphicFrameLocks noGrp="1"/>
          </p:cNvGraphicFramePr>
          <p:nvPr>
            <p:extLst>
              <p:ext uri="{D42A27DB-BD31-4B8C-83A1-F6EECF244321}">
                <p14:modId xmlns:p14="http://schemas.microsoft.com/office/powerpoint/2010/main" val="1739298841"/>
              </p:ext>
            </p:extLst>
          </p:nvPr>
        </p:nvGraphicFramePr>
        <p:xfrm>
          <a:off x="4911832" y="270436"/>
          <a:ext cx="6313170" cy="3053080"/>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760928699"/>
                    </a:ext>
                  </a:extLst>
                </a:gridCol>
                <a:gridCol w="3519170">
                  <a:extLst>
                    <a:ext uri="{9D8B030D-6E8A-4147-A177-3AD203B41FA5}">
                      <a16:colId xmlns:a16="http://schemas.microsoft.com/office/drawing/2014/main" val="3170469180"/>
                    </a:ext>
                  </a:extLst>
                </a:gridCol>
                <a:gridCol w="1572895">
                  <a:extLst>
                    <a:ext uri="{9D8B030D-6E8A-4147-A177-3AD203B41FA5}">
                      <a16:colId xmlns:a16="http://schemas.microsoft.com/office/drawing/2014/main" val="427794073"/>
                    </a:ext>
                  </a:extLst>
                </a:gridCol>
              </a:tblGrid>
              <a:tr h="0">
                <a:tc>
                  <a:txBody>
                    <a:bodyPr/>
                    <a:lstStyle/>
                    <a:p>
                      <a:pPr marL="0" marR="0" indent="457200">
                        <a:lnSpc>
                          <a:spcPct val="106000"/>
                        </a:lnSpc>
                        <a:spcBef>
                          <a:spcPts val="0"/>
                        </a:spcBef>
                        <a:spcAft>
                          <a:spcPts val="800"/>
                        </a:spcAft>
                      </a:pPr>
                      <a:r>
                        <a:rPr lang="en-US" sz="1100" kern="100">
                          <a:effectLst/>
                        </a:rPr>
                        <a:t>STORY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100" kern="100" dirty="0">
                          <a:effectLst/>
                        </a:rPr>
                        <a:t>USER STORY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STORY POINTS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62717560"/>
                  </a:ext>
                </a:extLst>
              </a:tr>
              <a:tr h="367030">
                <a:tc>
                  <a:txBody>
                    <a:bodyPr/>
                    <a:lstStyle/>
                    <a:p>
                      <a:pPr marL="0" marR="0" indent="457200">
                        <a:lnSpc>
                          <a:spcPct val="106000"/>
                        </a:lnSpc>
                        <a:spcBef>
                          <a:spcPts val="0"/>
                        </a:spcBef>
                        <a:spcAft>
                          <a:spcPts val="800"/>
                        </a:spcAft>
                      </a:pPr>
                      <a:r>
                        <a:rPr lang="en-US" sz="1100" kern="100">
                          <a:effectLst/>
                        </a:rPr>
                        <a:t>SIM-10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dirty="0">
                          <a:effectLst/>
                        </a:rPr>
                        <a:t>Create webapp and connect to signaling server to generate ICE Candidates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946683075"/>
                  </a:ext>
                </a:extLst>
              </a:tr>
              <a:tr h="487045">
                <a:tc>
                  <a:txBody>
                    <a:bodyPr/>
                    <a:lstStyle/>
                    <a:p>
                      <a:pPr marL="0" marR="0" indent="457200">
                        <a:lnSpc>
                          <a:spcPct val="106000"/>
                        </a:lnSpc>
                        <a:spcBef>
                          <a:spcPts val="0"/>
                        </a:spcBef>
                        <a:spcAft>
                          <a:spcPts val="800"/>
                        </a:spcAft>
                      </a:pPr>
                      <a:r>
                        <a:rPr lang="en-US" sz="1100" kern="100">
                          <a:effectLst/>
                        </a:rPr>
                        <a:t>SIM-12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Create UX &amp; UI for user to create and join rooms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dirty="0">
                          <a:effectLst/>
                        </a:rPr>
                        <a:t>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57826732"/>
                  </a:ext>
                </a:extLst>
              </a:tr>
              <a:tr h="389890">
                <a:tc>
                  <a:txBody>
                    <a:bodyPr/>
                    <a:lstStyle/>
                    <a:p>
                      <a:pPr marL="0" marR="0">
                        <a:lnSpc>
                          <a:spcPct val="106000"/>
                        </a:lnSpc>
                        <a:spcBef>
                          <a:spcPts val="0"/>
                        </a:spcBef>
                        <a:spcAft>
                          <a:spcPts val="800"/>
                        </a:spcAft>
                      </a:pPr>
                      <a:r>
                        <a:rPr lang="en-US" sz="1100" kern="100">
                          <a:effectLst/>
                        </a:rPr>
                        <a:t>             SIM-13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100" kern="100">
                          <a:effectLst/>
                        </a:rPr>
                        <a:t>Research on SFU server for group calling feature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70021630"/>
                  </a:ext>
                </a:extLst>
              </a:tr>
              <a:tr h="407035">
                <a:tc>
                  <a:txBody>
                    <a:bodyPr/>
                    <a:lstStyle/>
                    <a:p>
                      <a:pPr marL="0" marR="0" indent="457200">
                        <a:lnSpc>
                          <a:spcPct val="106000"/>
                        </a:lnSpc>
                        <a:spcBef>
                          <a:spcPts val="0"/>
                        </a:spcBef>
                        <a:spcAft>
                          <a:spcPts val="800"/>
                        </a:spcAft>
                      </a:pPr>
                      <a:r>
                        <a:rPr lang="en-US" sz="1100" kern="100">
                          <a:effectLst/>
                        </a:rPr>
                        <a:t>SIM -11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100" kern="100">
                          <a:effectLst/>
                        </a:rPr>
                        <a:t>Create a connection between two peers and enable video and audio calling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20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607311818"/>
                  </a:ext>
                </a:extLst>
              </a:tr>
              <a:tr h="407035">
                <a:tc>
                  <a:txBody>
                    <a:bodyPr/>
                    <a:lstStyle/>
                    <a:p>
                      <a:pPr marL="0" marR="0" indent="457200">
                        <a:lnSpc>
                          <a:spcPct val="106000"/>
                        </a:lnSpc>
                        <a:spcBef>
                          <a:spcPts val="0"/>
                        </a:spcBef>
                        <a:spcAft>
                          <a:spcPts val="800"/>
                        </a:spcAft>
                      </a:pPr>
                      <a:r>
                        <a:rPr lang="en-GB" sz="1100" kern="100">
                          <a:effectLst/>
                        </a:rPr>
                        <a:t>SIM-24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100" kern="100">
                          <a:effectLst/>
                        </a:rPr>
                        <a:t>Database analysis and Development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82236687"/>
                  </a:ext>
                </a:extLst>
              </a:tr>
              <a:tr h="407035">
                <a:tc>
                  <a:txBody>
                    <a:bodyPr/>
                    <a:lstStyle/>
                    <a:p>
                      <a:pPr marL="0" marR="0" indent="457200">
                        <a:lnSpc>
                          <a:spcPct val="106000"/>
                        </a:lnSpc>
                        <a:spcBef>
                          <a:spcPts val="0"/>
                        </a:spcBef>
                        <a:spcAft>
                          <a:spcPts val="800"/>
                        </a:spcAft>
                      </a:pPr>
                      <a:r>
                        <a:rPr lang="en-GB" sz="1100" kern="100">
                          <a:effectLst/>
                        </a:rPr>
                        <a:t>SIM-26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100" kern="100">
                          <a:effectLst/>
                        </a:rPr>
                        <a:t>Connect business layer and database layer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dirty="0">
                          <a:effectLst/>
                        </a:rPr>
                        <a:t>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83646106"/>
                  </a:ext>
                </a:extLst>
              </a:tr>
            </a:tbl>
          </a:graphicData>
        </a:graphic>
      </p:graphicFrame>
      <p:pic>
        <p:nvPicPr>
          <p:cNvPr id="7" name="Picture 6">
            <a:extLst>
              <a:ext uri="{FF2B5EF4-FFF2-40B4-BE49-F238E27FC236}">
                <a16:creationId xmlns:a16="http://schemas.microsoft.com/office/drawing/2014/main" id="{D94A63F1-74C4-53F6-6CCE-1B41F54779A7}"/>
              </a:ext>
            </a:extLst>
          </p:cNvPr>
          <p:cNvPicPr>
            <a:picLocks noChangeAspect="1"/>
          </p:cNvPicPr>
          <p:nvPr/>
        </p:nvPicPr>
        <p:blipFill>
          <a:blip r:embed="rId2"/>
          <a:stretch>
            <a:fillRect/>
          </a:stretch>
        </p:blipFill>
        <p:spPr>
          <a:xfrm>
            <a:off x="4911833" y="3434070"/>
            <a:ext cx="6391708" cy="3332461"/>
          </a:xfrm>
          <a:prstGeom prst="rect">
            <a:avLst/>
          </a:prstGeom>
        </p:spPr>
      </p:pic>
      <p:sp>
        <p:nvSpPr>
          <p:cNvPr id="2" name="TextBox 1">
            <a:extLst>
              <a:ext uri="{FF2B5EF4-FFF2-40B4-BE49-F238E27FC236}">
                <a16:creationId xmlns:a16="http://schemas.microsoft.com/office/drawing/2014/main" id="{6C775582-2C96-79A1-BD9A-CBB9C07EE1D4}"/>
              </a:ext>
            </a:extLst>
          </p:cNvPr>
          <p:cNvSpPr txBox="1"/>
          <p:nvPr/>
        </p:nvSpPr>
        <p:spPr>
          <a:xfrm>
            <a:off x="1195479" y="2759482"/>
            <a:ext cx="3152785"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Bef>
                <a:spcPct val="0"/>
              </a:spcBef>
              <a:spcAft>
                <a:spcPts val="600"/>
              </a:spcAft>
            </a:pPr>
            <a:r>
              <a:rPr lang="en-US" sz="4000" b="1" dirty="0">
                <a:solidFill>
                  <a:schemeClr val="bg1"/>
                </a:solidFill>
                <a:latin typeface="+mj-lt"/>
                <a:ea typeface="+mj-ea"/>
                <a:cs typeface="+mj-cs"/>
              </a:rPr>
              <a:t>Sprint -2</a:t>
            </a:r>
          </a:p>
          <a:p>
            <a:pPr>
              <a:lnSpc>
                <a:spcPct val="90000"/>
              </a:lnSpc>
              <a:spcBef>
                <a:spcPct val="0"/>
              </a:spcBef>
              <a:spcAft>
                <a:spcPts val="600"/>
              </a:spcAft>
            </a:pPr>
            <a:r>
              <a:rPr lang="en-US" sz="4000" b="1" dirty="0">
                <a:solidFill>
                  <a:schemeClr val="bg1"/>
                </a:solidFill>
                <a:latin typeface="+mj-lt"/>
                <a:ea typeface="+mj-ea"/>
                <a:cs typeface="+mj-cs"/>
              </a:rPr>
              <a:t>Summary</a:t>
            </a:r>
          </a:p>
        </p:txBody>
      </p:sp>
    </p:spTree>
    <p:extLst>
      <p:ext uri="{BB962C8B-B14F-4D97-AF65-F5344CB8AC3E}">
        <p14:creationId xmlns:p14="http://schemas.microsoft.com/office/powerpoint/2010/main" val="233019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F466-0EB3-650B-083F-00DAF97B9A14}"/>
              </a:ext>
            </a:extLst>
          </p:cNvPr>
          <p:cNvSpPr>
            <a:spLocks noGrp="1"/>
          </p:cNvSpPr>
          <p:nvPr>
            <p:ph type="title"/>
          </p:nvPr>
        </p:nvSpPr>
        <p:spPr/>
        <p:txBody>
          <a:bodyPr>
            <a:normAutofit/>
          </a:bodyPr>
          <a:lstStyle/>
          <a:p>
            <a:r>
              <a:rPr lang="en-GB" b="1">
                <a:solidFill>
                  <a:schemeClr val="bg1"/>
                </a:solidFill>
                <a:cs typeface="Calibri Light"/>
              </a:rPr>
              <a:t>Agenda</a:t>
            </a:r>
            <a:endParaRPr lang="en-GB" b="1" dirty="0">
              <a:solidFill>
                <a:schemeClr val="bg1"/>
              </a:solidFill>
              <a:cs typeface="Calibri Light"/>
            </a:endParaRPr>
          </a:p>
        </p:txBody>
      </p:sp>
      <p:graphicFrame>
        <p:nvGraphicFramePr>
          <p:cNvPr id="7" name="Content Placeholder 4">
            <a:extLst>
              <a:ext uri="{FF2B5EF4-FFF2-40B4-BE49-F238E27FC236}">
                <a16:creationId xmlns:a16="http://schemas.microsoft.com/office/drawing/2014/main" id="{BB76A396-15E4-76CA-1FC6-ADA96CEA99FF}"/>
              </a:ext>
            </a:extLst>
          </p:cNvPr>
          <p:cNvGraphicFramePr>
            <a:graphicFrameLocks noGrp="1"/>
          </p:cNvGraphicFramePr>
          <p:nvPr>
            <p:ph idx="1"/>
            <p:extLst>
              <p:ext uri="{D42A27DB-BD31-4B8C-83A1-F6EECF244321}">
                <p14:modId xmlns:p14="http://schemas.microsoft.com/office/powerpoint/2010/main" val="2426238774"/>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216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77F0E-6FB6-D5B2-342D-62F17704F73E}"/>
              </a:ext>
            </a:extLst>
          </p:cNvPr>
          <p:cNvPicPr>
            <a:picLocks noChangeAspect="1"/>
          </p:cNvPicPr>
          <p:nvPr/>
        </p:nvPicPr>
        <p:blipFill>
          <a:blip r:embed="rId2"/>
          <a:stretch>
            <a:fillRect/>
          </a:stretch>
        </p:blipFill>
        <p:spPr>
          <a:xfrm>
            <a:off x="5004666" y="3429000"/>
            <a:ext cx="6313169" cy="3317163"/>
          </a:xfrm>
          <a:prstGeom prst="rect">
            <a:avLst/>
          </a:prstGeom>
        </p:spPr>
      </p:pic>
      <p:graphicFrame>
        <p:nvGraphicFramePr>
          <p:cNvPr id="8" name="Table 7">
            <a:extLst>
              <a:ext uri="{FF2B5EF4-FFF2-40B4-BE49-F238E27FC236}">
                <a16:creationId xmlns:a16="http://schemas.microsoft.com/office/drawing/2014/main" id="{E4AAD6D0-4D7A-3BBA-B3A9-F7D46D5B140B}"/>
              </a:ext>
            </a:extLst>
          </p:cNvPr>
          <p:cNvGraphicFramePr>
            <a:graphicFrameLocks noGrp="1"/>
          </p:cNvGraphicFramePr>
          <p:nvPr>
            <p:extLst>
              <p:ext uri="{D42A27DB-BD31-4B8C-83A1-F6EECF244321}">
                <p14:modId xmlns:p14="http://schemas.microsoft.com/office/powerpoint/2010/main" val="3593607485"/>
              </p:ext>
            </p:extLst>
          </p:nvPr>
        </p:nvGraphicFramePr>
        <p:xfrm>
          <a:off x="5004667" y="243650"/>
          <a:ext cx="6313170" cy="3053080"/>
        </p:xfrm>
        <a:graphic>
          <a:graphicData uri="http://schemas.openxmlformats.org/drawingml/2006/table">
            <a:tbl>
              <a:tblPr firstRow="1" bandRow="1">
                <a:tableStyleId>{5C22544A-7EE6-4342-B048-85BDC9FD1C3A}</a:tableStyleId>
              </a:tblPr>
              <a:tblGrid>
                <a:gridCol w="1221105">
                  <a:extLst>
                    <a:ext uri="{9D8B030D-6E8A-4147-A177-3AD203B41FA5}">
                      <a16:colId xmlns:a16="http://schemas.microsoft.com/office/drawing/2014/main" val="1611039307"/>
                    </a:ext>
                  </a:extLst>
                </a:gridCol>
                <a:gridCol w="3519170">
                  <a:extLst>
                    <a:ext uri="{9D8B030D-6E8A-4147-A177-3AD203B41FA5}">
                      <a16:colId xmlns:a16="http://schemas.microsoft.com/office/drawing/2014/main" val="1759080871"/>
                    </a:ext>
                  </a:extLst>
                </a:gridCol>
                <a:gridCol w="1572895">
                  <a:extLst>
                    <a:ext uri="{9D8B030D-6E8A-4147-A177-3AD203B41FA5}">
                      <a16:colId xmlns:a16="http://schemas.microsoft.com/office/drawing/2014/main" val="4224486708"/>
                    </a:ext>
                  </a:extLst>
                </a:gridCol>
              </a:tblGrid>
              <a:tr h="367030">
                <a:tc>
                  <a:txBody>
                    <a:bodyPr/>
                    <a:lstStyle/>
                    <a:p>
                      <a:pPr marL="0" marR="0" indent="457200">
                        <a:lnSpc>
                          <a:spcPct val="106000"/>
                        </a:lnSpc>
                        <a:spcBef>
                          <a:spcPts val="0"/>
                        </a:spcBef>
                        <a:spcAft>
                          <a:spcPts val="800"/>
                        </a:spcAft>
                      </a:pPr>
                      <a:r>
                        <a:rPr lang="en-US" sz="1100" kern="100">
                          <a:effectLst/>
                        </a:rPr>
                        <a:t>STORY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100" kern="100">
                          <a:effectLst/>
                        </a:rPr>
                        <a:t>USER STORY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STORY POINTS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278549047"/>
                  </a:ext>
                </a:extLst>
              </a:tr>
              <a:tr h="367030">
                <a:tc>
                  <a:txBody>
                    <a:bodyPr/>
                    <a:lstStyle/>
                    <a:p>
                      <a:pPr marL="0" marR="0" indent="457200">
                        <a:lnSpc>
                          <a:spcPct val="106000"/>
                        </a:lnSpc>
                        <a:spcBef>
                          <a:spcPts val="0"/>
                        </a:spcBef>
                        <a:spcAft>
                          <a:spcPts val="800"/>
                        </a:spcAft>
                      </a:pPr>
                      <a:r>
                        <a:rPr lang="en-US" sz="1100" kern="100">
                          <a:effectLst/>
                        </a:rPr>
                        <a:t>SIM-33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100" kern="100" dirty="0">
                          <a:effectLst/>
                        </a:rPr>
                        <a:t>Face Recognition Implementation using deep face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40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931150068"/>
                  </a:ext>
                </a:extLst>
              </a:tr>
              <a:tr h="487045">
                <a:tc>
                  <a:txBody>
                    <a:bodyPr/>
                    <a:lstStyle/>
                    <a:p>
                      <a:pPr marL="0" marR="0" indent="457200">
                        <a:lnSpc>
                          <a:spcPct val="106000"/>
                        </a:lnSpc>
                        <a:spcBef>
                          <a:spcPts val="0"/>
                        </a:spcBef>
                        <a:spcAft>
                          <a:spcPts val="800"/>
                        </a:spcAft>
                      </a:pPr>
                      <a:r>
                        <a:rPr lang="en-US" sz="1100" kern="100">
                          <a:effectLst/>
                        </a:rPr>
                        <a:t>SIM-34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100" kern="100" dirty="0">
                          <a:effectLst/>
                        </a:rPr>
                        <a:t>Research on Deep face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776135056"/>
                  </a:ext>
                </a:extLst>
              </a:tr>
              <a:tr h="389890">
                <a:tc>
                  <a:txBody>
                    <a:bodyPr/>
                    <a:lstStyle/>
                    <a:p>
                      <a:pPr marL="0" marR="0">
                        <a:lnSpc>
                          <a:spcPct val="106000"/>
                        </a:lnSpc>
                        <a:spcBef>
                          <a:spcPts val="0"/>
                        </a:spcBef>
                        <a:spcAft>
                          <a:spcPts val="800"/>
                        </a:spcAft>
                      </a:pPr>
                      <a:r>
                        <a:rPr lang="en-US" sz="1100" kern="100">
                          <a:effectLst/>
                        </a:rPr>
                        <a:t>             SIM-35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GB" sz="1100" kern="100">
                          <a:effectLst/>
                        </a:rPr>
                        <a:t>Create a web API using flask to connect to Face recognition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083147414"/>
                  </a:ext>
                </a:extLst>
              </a:tr>
              <a:tr h="407035">
                <a:tc>
                  <a:txBody>
                    <a:bodyPr/>
                    <a:lstStyle/>
                    <a:p>
                      <a:pPr marL="0" marR="0" indent="457200">
                        <a:lnSpc>
                          <a:spcPct val="106000"/>
                        </a:lnSpc>
                        <a:spcBef>
                          <a:spcPts val="0"/>
                        </a:spcBef>
                        <a:spcAft>
                          <a:spcPts val="800"/>
                        </a:spcAft>
                      </a:pPr>
                      <a:r>
                        <a:rPr lang="en-US" sz="1100" kern="100">
                          <a:effectLst/>
                        </a:rPr>
                        <a:t>SIM -36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100" kern="100">
                          <a:effectLst/>
                        </a:rPr>
                        <a:t>Implement face recognition on UI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8908264"/>
                  </a:ext>
                </a:extLst>
              </a:tr>
              <a:tr h="407035">
                <a:tc>
                  <a:txBody>
                    <a:bodyPr/>
                    <a:lstStyle/>
                    <a:p>
                      <a:pPr marL="0" marR="0" indent="457200">
                        <a:lnSpc>
                          <a:spcPct val="106000"/>
                        </a:lnSpc>
                        <a:spcBef>
                          <a:spcPts val="0"/>
                        </a:spcBef>
                        <a:spcAft>
                          <a:spcPts val="800"/>
                        </a:spcAft>
                      </a:pPr>
                      <a:r>
                        <a:rPr lang="en-GB" sz="1100" kern="100">
                          <a:effectLst/>
                        </a:rPr>
                        <a:t>SIM-31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100" kern="100">
                          <a:effectLst/>
                        </a:rPr>
                        <a:t>UX changes for better Interactivity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a:effectLst/>
                        </a:rPr>
                        <a:t>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00297896"/>
                  </a:ext>
                </a:extLst>
              </a:tr>
              <a:tr h="407035">
                <a:tc>
                  <a:txBody>
                    <a:bodyPr/>
                    <a:lstStyle/>
                    <a:p>
                      <a:pPr marL="0" marR="0" indent="457200">
                        <a:lnSpc>
                          <a:spcPct val="106000"/>
                        </a:lnSpc>
                        <a:spcBef>
                          <a:spcPts val="0"/>
                        </a:spcBef>
                        <a:spcAft>
                          <a:spcPts val="800"/>
                        </a:spcAft>
                      </a:pPr>
                      <a:r>
                        <a:rPr lang="en-GB" sz="1100" kern="100">
                          <a:effectLst/>
                        </a:rPr>
                        <a:t>SIM-32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100" kern="100">
                          <a:effectLst/>
                        </a:rPr>
                        <a:t>Implement video conference UI using agora server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100" kern="100" dirty="0">
                          <a:effectLst/>
                        </a:rPr>
                        <a:t>16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618937930"/>
                  </a:ext>
                </a:extLst>
              </a:tr>
            </a:tbl>
          </a:graphicData>
        </a:graphic>
      </p:graphicFrame>
      <p:sp>
        <p:nvSpPr>
          <p:cNvPr id="2" name="TextBox 1">
            <a:extLst>
              <a:ext uri="{FF2B5EF4-FFF2-40B4-BE49-F238E27FC236}">
                <a16:creationId xmlns:a16="http://schemas.microsoft.com/office/drawing/2014/main" id="{187FD162-286B-F453-CAD1-DE23A0362EB8}"/>
              </a:ext>
            </a:extLst>
          </p:cNvPr>
          <p:cNvSpPr txBox="1"/>
          <p:nvPr/>
        </p:nvSpPr>
        <p:spPr>
          <a:xfrm>
            <a:off x="874163" y="2732696"/>
            <a:ext cx="3561346"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Bef>
                <a:spcPct val="0"/>
              </a:spcBef>
              <a:spcAft>
                <a:spcPts val="600"/>
              </a:spcAft>
            </a:pPr>
            <a:r>
              <a:rPr lang="en-US" sz="4000" b="1" dirty="0">
                <a:solidFill>
                  <a:schemeClr val="bg1"/>
                </a:solidFill>
                <a:latin typeface="+mj-lt"/>
                <a:ea typeface="+mj-ea"/>
                <a:cs typeface="+mj-cs"/>
              </a:rPr>
              <a:t>Sprint -3 Summary</a:t>
            </a:r>
          </a:p>
        </p:txBody>
      </p:sp>
    </p:spTree>
    <p:extLst>
      <p:ext uri="{BB962C8B-B14F-4D97-AF65-F5344CB8AC3E}">
        <p14:creationId xmlns:p14="http://schemas.microsoft.com/office/powerpoint/2010/main" val="4176710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4016502" y="716126"/>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chemeClr val="bg1"/>
                </a:solidFill>
                <a:latin typeface="+mj-lt"/>
                <a:ea typeface="+mj-ea"/>
                <a:cs typeface="+mj-cs"/>
              </a:rPr>
              <a:t>Sprint-4 Backlog</a:t>
            </a:r>
          </a:p>
        </p:txBody>
      </p:sp>
      <p:graphicFrame>
        <p:nvGraphicFramePr>
          <p:cNvPr id="9" name="Table 8">
            <a:extLst>
              <a:ext uri="{FF2B5EF4-FFF2-40B4-BE49-F238E27FC236}">
                <a16:creationId xmlns:a16="http://schemas.microsoft.com/office/drawing/2014/main" id="{1E8BB66D-845E-B4D2-13E7-BA3476E50777}"/>
              </a:ext>
            </a:extLst>
          </p:cNvPr>
          <p:cNvGraphicFramePr>
            <a:graphicFrameLocks noGrp="1"/>
          </p:cNvGraphicFramePr>
          <p:nvPr>
            <p:extLst>
              <p:ext uri="{D42A27DB-BD31-4B8C-83A1-F6EECF244321}">
                <p14:modId xmlns:p14="http://schemas.microsoft.com/office/powerpoint/2010/main" val="3801960523"/>
              </p:ext>
            </p:extLst>
          </p:nvPr>
        </p:nvGraphicFramePr>
        <p:xfrm>
          <a:off x="2569762" y="1945533"/>
          <a:ext cx="7936110" cy="4607914"/>
        </p:xfrm>
        <a:graphic>
          <a:graphicData uri="http://schemas.openxmlformats.org/drawingml/2006/table">
            <a:tbl>
              <a:tblPr firstRow="1" bandRow="1">
                <a:tableStyleId>{5C22544A-7EE6-4342-B048-85BDC9FD1C3A}</a:tableStyleId>
              </a:tblPr>
              <a:tblGrid>
                <a:gridCol w="1422124">
                  <a:extLst>
                    <a:ext uri="{9D8B030D-6E8A-4147-A177-3AD203B41FA5}">
                      <a16:colId xmlns:a16="http://schemas.microsoft.com/office/drawing/2014/main" val="588114720"/>
                    </a:ext>
                  </a:extLst>
                </a:gridCol>
                <a:gridCol w="4098499">
                  <a:extLst>
                    <a:ext uri="{9D8B030D-6E8A-4147-A177-3AD203B41FA5}">
                      <a16:colId xmlns:a16="http://schemas.microsoft.com/office/drawing/2014/main" val="2987378687"/>
                    </a:ext>
                  </a:extLst>
                </a:gridCol>
                <a:gridCol w="2415487">
                  <a:extLst>
                    <a:ext uri="{9D8B030D-6E8A-4147-A177-3AD203B41FA5}">
                      <a16:colId xmlns:a16="http://schemas.microsoft.com/office/drawing/2014/main" val="1824956404"/>
                    </a:ext>
                  </a:extLst>
                </a:gridCol>
              </a:tblGrid>
              <a:tr h="534823">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600" kern="100" dirty="0">
                          <a:effectLst/>
                        </a:rPr>
                        <a:t>USER STORY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93126290"/>
                  </a:ext>
                </a:extLst>
              </a:tr>
              <a:tr h="534978">
                <a:tc>
                  <a:txBody>
                    <a:bodyPr/>
                    <a:lstStyle/>
                    <a:p>
                      <a:pPr marL="0" marR="0" indent="457200" algn="ctr">
                        <a:lnSpc>
                          <a:spcPct val="106000"/>
                        </a:lnSpc>
                        <a:spcBef>
                          <a:spcPts val="0"/>
                        </a:spcBef>
                        <a:spcAft>
                          <a:spcPts val="800"/>
                        </a:spcAft>
                      </a:pPr>
                      <a:r>
                        <a:rPr lang="en-US" sz="1600" kern="100">
                          <a:effectLst/>
                        </a:rPr>
                        <a:t>SIM-20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Enable attendance marking feature to room owners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dirty="0">
                          <a:effectLst/>
                        </a:rPr>
                        <a:t>20</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99533948"/>
                  </a:ext>
                </a:extLst>
              </a:tr>
              <a:tr h="594851">
                <a:tc>
                  <a:txBody>
                    <a:bodyPr/>
                    <a:lstStyle/>
                    <a:p>
                      <a:pPr marL="0" marR="0" indent="457200" algn="ctr">
                        <a:lnSpc>
                          <a:spcPct val="106000"/>
                        </a:lnSpc>
                        <a:spcBef>
                          <a:spcPts val="0"/>
                        </a:spcBef>
                        <a:spcAft>
                          <a:spcPts val="800"/>
                        </a:spcAft>
                      </a:pPr>
                      <a:r>
                        <a:rPr lang="en-US" sz="1600" kern="100">
                          <a:effectLst/>
                        </a:rPr>
                        <a:t>SIM-30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Test of whole application functionality</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24331585"/>
                  </a:ext>
                </a:extLst>
              </a:tr>
              <a:tr h="476191">
                <a:tc>
                  <a:txBody>
                    <a:bodyPr/>
                    <a:lstStyle/>
                    <a:p>
                      <a:pPr marL="0" marR="0" algn="ctr">
                        <a:lnSpc>
                          <a:spcPct val="106000"/>
                        </a:lnSpc>
                        <a:spcBef>
                          <a:spcPts val="0"/>
                        </a:spcBef>
                        <a:spcAft>
                          <a:spcPts val="800"/>
                        </a:spcAft>
                      </a:pPr>
                      <a:r>
                        <a:rPr lang="en-US" sz="1600" kern="100" dirty="0">
                          <a:effectLst/>
                        </a:rPr>
                        <a:t>          SIM-17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Implement UI to mark attendance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600" kern="100" dirty="0">
                          <a:effectLst/>
                        </a:rPr>
                        <a:t>         13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36665687"/>
                  </a:ext>
                </a:extLst>
              </a:tr>
              <a:tr h="497131">
                <a:tc>
                  <a:txBody>
                    <a:bodyPr/>
                    <a:lstStyle/>
                    <a:p>
                      <a:pPr marL="0" marR="0" indent="457200" algn="ctr">
                        <a:lnSpc>
                          <a:spcPct val="106000"/>
                        </a:lnSpc>
                        <a:spcBef>
                          <a:spcPts val="0"/>
                        </a:spcBef>
                        <a:spcAft>
                          <a:spcPts val="800"/>
                        </a:spcAft>
                      </a:pPr>
                      <a:r>
                        <a:rPr lang="en-US" sz="1600" kern="100">
                          <a:effectLst/>
                        </a:rPr>
                        <a:t>SIM -28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Technical paper and documentation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50481148"/>
                  </a:ext>
                </a:extLst>
              </a:tr>
              <a:tr h="497131">
                <a:tc>
                  <a:txBody>
                    <a:bodyPr/>
                    <a:lstStyle/>
                    <a:p>
                      <a:pPr marL="0" marR="0" indent="457200" algn="ctr">
                        <a:lnSpc>
                          <a:spcPct val="106000"/>
                        </a:lnSpc>
                        <a:spcBef>
                          <a:spcPts val="0"/>
                        </a:spcBef>
                        <a:spcAft>
                          <a:spcPts val="800"/>
                        </a:spcAft>
                      </a:pPr>
                      <a:r>
                        <a:rPr lang="en-GB" sz="1600" kern="100">
                          <a:effectLst/>
                        </a:rPr>
                        <a:t>SIM-29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Deployment Procedure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82024469"/>
                  </a:ext>
                </a:extLst>
              </a:tr>
              <a:tr h="534978">
                <a:tc>
                  <a:txBody>
                    <a:bodyPr/>
                    <a:lstStyle/>
                    <a:p>
                      <a:pPr marL="0" marR="0" indent="457200" algn="ctr">
                        <a:lnSpc>
                          <a:spcPct val="106000"/>
                        </a:lnSpc>
                        <a:spcBef>
                          <a:spcPts val="0"/>
                        </a:spcBef>
                        <a:spcAft>
                          <a:spcPts val="800"/>
                        </a:spcAft>
                      </a:pPr>
                      <a:r>
                        <a:rPr lang="en-GB" sz="1600" kern="100">
                          <a:effectLst/>
                        </a:rPr>
                        <a:t>SIM-22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Test whole application and implementation of auto attendance system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23526366"/>
                  </a:ext>
                </a:extLst>
              </a:tr>
              <a:tr h="497131">
                <a:tc>
                  <a:txBody>
                    <a:bodyPr/>
                    <a:lstStyle/>
                    <a:p>
                      <a:pPr marL="0" marR="0" indent="457200" algn="ctr">
                        <a:lnSpc>
                          <a:spcPct val="106000"/>
                        </a:lnSpc>
                        <a:spcBef>
                          <a:spcPts val="0"/>
                        </a:spcBef>
                        <a:spcAft>
                          <a:spcPts val="800"/>
                        </a:spcAft>
                      </a:pPr>
                      <a:r>
                        <a:rPr lang="en-GB" sz="1600" kern="100">
                          <a:effectLst/>
                        </a:rPr>
                        <a:t>SIM-21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Enable screen sharing feature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dirty="0">
                          <a:effectLst/>
                        </a:rPr>
                        <a:t>20</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34665881"/>
                  </a:ext>
                </a:extLst>
              </a:tr>
            </a:tbl>
          </a:graphicData>
        </a:graphic>
      </p:graphicFrame>
    </p:spTree>
    <p:extLst>
      <p:ext uri="{BB962C8B-B14F-4D97-AF65-F5344CB8AC3E}">
        <p14:creationId xmlns:p14="http://schemas.microsoft.com/office/powerpoint/2010/main" val="9557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r>
              <a:rPr lang="en-US" sz="4400" b="1" dirty="0">
                <a:solidFill>
                  <a:srgbClr val="FFFFFF"/>
                </a:solidFill>
                <a:latin typeface="Calibri Light"/>
                <a:cs typeface="Calibri Light"/>
              </a:rPr>
              <a:t>Test Cases</a:t>
            </a:r>
            <a:endParaRPr lang="en-US" dirty="0"/>
          </a:p>
        </p:txBody>
      </p:sp>
      <p:graphicFrame>
        <p:nvGraphicFramePr>
          <p:cNvPr id="2" name="Table 2">
            <a:extLst>
              <a:ext uri="{FF2B5EF4-FFF2-40B4-BE49-F238E27FC236}">
                <a16:creationId xmlns:a16="http://schemas.microsoft.com/office/drawing/2014/main" id="{FDB4292A-CA2B-9CFC-7615-F6ABAF8FAEC4}"/>
              </a:ext>
            </a:extLst>
          </p:cNvPr>
          <p:cNvGraphicFramePr>
            <a:graphicFrameLocks noGrp="1"/>
          </p:cNvGraphicFramePr>
          <p:nvPr>
            <p:extLst>
              <p:ext uri="{D42A27DB-BD31-4B8C-83A1-F6EECF244321}">
                <p14:modId xmlns:p14="http://schemas.microsoft.com/office/powerpoint/2010/main" val="2609801928"/>
              </p:ext>
            </p:extLst>
          </p:nvPr>
        </p:nvGraphicFramePr>
        <p:xfrm>
          <a:off x="597408" y="807915"/>
          <a:ext cx="11258580" cy="5953192"/>
        </p:xfrm>
        <a:graphic>
          <a:graphicData uri="http://schemas.openxmlformats.org/drawingml/2006/table">
            <a:tbl>
              <a:tblPr firstRow="1" bandRow="1">
                <a:tableStyleId>{5C22544A-7EE6-4342-B048-85BDC9FD1C3A}</a:tableStyleId>
              </a:tblPr>
              <a:tblGrid>
                <a:gridCol w="2353056">
                  <a:extLst>
                    <a:ext uri="{9D8B030D-6E8A-4147-A177-3AD203B41FA5}">
                      <a16:colId xmlns:a16="http://schemas.microsoft.com/office/drawing/2014/main" val="2579900725"/>
                    </a:ext>
                  </a:extLst>
                </a:gridCol>
                <a:gridCol w="3084446">
                  <a:extLst>
                    <a:ext uri="{9D8B030D-6E8A-4147-A177-3AD203B41FA5}">
                      <a16:colId xmlns:a16="http://schemas.microsoft.com/office/drawing/2014/main" val="3371830722"/>
                    </a:ext>
                  </a:extLst>
                </a:gridCol>
                <a:gridCol w="5821078">
                  <a:extLst>
                    <a:ext uri="{9D8B030D-6E8A-4147-A177-3AD203B41FA5}">
                      <a16:colId xmlns:a16="http://schemas.microsoft.com/office/drawing/2014/main" val="3532737520"/>
                    </a:ext>
                  </a:extLst>
                </a:gridCol>
              </a:tblGrid>
              <a:tr h="370839">
                <a:tc>
                  <a:txBody>
                    <a:bodyPr/>
                    <a:lstStyle/>
                    <a:p>
                      <a:pPr marL="0" marR="0">
                        <a:lnSpc>
                          <a:spcPct val="106000"/>
                        </a:lnSpc>
                        <a:spcBef>
                          <a:spcPts val="0"/>
                        </a:spcBef>
                        <a:spcAft>
                          <a:spcPts val="800"/>
                        </a:spcAft>
                      </a:pPr>
                      <a:r>
                        <a:rPr lang="en-GB" sz="24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Unit to test</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1">
                        <a:lumMod val="60000"/>
                        <a:lumOff val="40000"/>
                      </a:schemeClr>
                    </a:solidFill>
                  </a:tcPr>
                </a:tc>
                <a:tc>
                  <a:txBody>
                    <a:bodyPr/>
                    <a:lstStyle/>
                    <a:p>
                      <a:pPr marL="0" marR="0">
                        <a:lnSpc>
                          <a:spcPct val="106000"/>
                        </a:lnSpc>
                        <a:spcBef>
                          <a:spcPts val="0"/>
                        </a:spcBef>
                        <a:spcAft>
                          <a:spcPts val="800"/>
                        </a:spcAft>
                      </a:pPr>
                      <a:r>
                        <a:rPr lang="en-GB" sz="24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Scenario</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1">
                        <a:lumMod val="60000"/>
                        <a:lumOff val="40000"/>
                      </a:schemeClr>
                    </a:solidFill>
                  </a:tcPr>
                </a:tc>
                <a:tc>
                  <a:txBody>
                    <a:bodyPr/>
                    <a:lstStyle/>
                    <a:p>
                      <a:pPr marL="0" marR="0">
                        <a:lnSpc>
                          <a:spcPct val="106000"/>
                        </a:lnSpc>
                        <a:spcBef>
                          <a:spcPts val="0"/>
                        </a:spcBef>
                        <a:spcAft>
                          <a:spcPts val="800"/>
                        </a:spcAft>
                      </a:pPr>
                      <a:r>
                        <a:rPr lang="en-GB" sz="2400" b="1"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Expected Result</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solidFill>
                      <a:schemeClr val="accent1">
                        <a:lumMod val="60000"/>
                        <a:lumOff val="40000"/>
                      </a:schemeClr>
                    </a:solidFill>
                  </a:tcPr>
                </a:tc>
                <a:extLst>
                  <a:ext uri="{0D108BD9-81ED-4DB2-BD59-A6C34878D82A}">
                    <a16:rowId xmlns:a16="http://schemas.microsoft.com/office/drawing/2014/main" val="3259590082"/>
                  </a:ext>
                </a:extLst>
              </a:tr>
              <a:tr h="370839">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Create Room</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Create room</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Room should be created and user should be redirected to Room page</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2645518"/>
                  </a:ext>
                </a:extLst>
              </a:tr>
              <a:tr h="898838">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Join Room</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Join Existing Room with users already joined</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User should be joined into the room and see other users in the room</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5089111"/>
                  </a:ext>
                </a:extLst>
              </a:tr>
              <a:tr h="394188">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Mic</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Mic enable and disable</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Mic should be enabled or disabled when user clicks on mic icon</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2619901"/>
                  </a:ext>
                </a:extLst>
              </a:tr>
              <a:tr h="411459">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Video</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Video enable and disable</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Video should be enabled or disabled when user clicks on video icon</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14524102"/>
                  </a:ext>
                </a:extLst>
              </a:tr>
              <a:tr h="370838">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Mark attendance Button</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Enable to room owner</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Visible on the screen to room owner</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34468736"/>
                  </a:ext>
                </a:extLst>
              </a:tr>
              <a:tr h="370838">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Face Recognition</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a:solidFill>
                            <a:srgbClr val="000000"/>
                          </a:solidFill>
                          <a:effectLst/>
                          <a:latin typeface="Calibri" panose="020F0502020204030204" pitchFamily="34" charset="0"/>
                          <a:ea typeface="Calibri" panose="020F0502020204030204" pitchFamily="34" charset="0"/>
                          <a:cs typeface="Calibri" panose="020F0502020204030204" pitchFamily="34" charset="0"/>
                        </a:rPr>
                        <a:t>Test face recognition model</a:t>
                      </a:r>
                      <a:endParaRPr lang="en-US" sz="2400" kern="10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nSpc>
                          <a:spcPct val="106000"/>
                        </a:lnSpc>
                        <a:spcBef>
                          <a:spcPts val="0"/>
                        </a:spcBef>
                        <a:spcAft>
                          <a:spcPts val="800"/>
                        </a:spcAft>
                      </a:pPr>
                      <a:r>
                        <a:rPr lang="en-GB" sz="24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Verify model with test images from UI</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45243867"/>
                  </a:ext>
                </a:extLst>
              </a:tr>
            </a:tbl>
          </a:graphicData>
        </a:graphic>
      </p:graphicFrame>
    </p:spTree>
    <p:extLst>
      <p:ext uri="{BB962C8B-B14F-4D97-AF65-F5344CB8AC3E}">
        <p14:creationId xmlns:p14="http://schemas.microsoft.com/office/powerpoint/2010/main" val="419844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1088734" y="963300"/>
            <a:ext cx="10782254" cy="767904"/>
          </a:xfrm>
          <a:prstGeom prst="rect">
            <a:avLst/>
          </a:prstGeom>
        </p:spPr>
        <p:txBody>
          <a:bodyPr vert="horz" lIns="91440" tIns="45720" rIns="91440" bIns="45720" rtlCol="0" anchor="ctr">
            <a:noAutofit/>
          </a:bodyPr>
          <a:lstStyle/>
          <a:p>
            <a:pPr>
              <a:lnSpc>
                <a:spcPct val="90000"/>
              </a:lnSpc>
              <a:spcAft>
                <a:spcPts val="600"/>
              </a:spcAft>
            </a:pPr>
            <a:r>
              <a:rPr lang="en-US" sz="4000" b="1" dirty="0">
                <a:solidFill>
                  <a:srgbClr val="FFFFFF"/>
                </a:solidFill>
                <a:latin typeface="+mj-lt"/>
                <a:cs typeface="Calibri Light"/>
              </a:rPr>
              <a:t>Completed tasks and not Completed tasks</a:t>
            </a:r>
            <a:endParaRPr lang="en-US" sz="4000" dirty="0">
              <a:latin typeface="+mj-lt"/>
            </a:endParaRPr>
          </a:p>
        </p:txBody>
      </p:sp>
      <p:graphicFrame>
        <p:nvGraphicFramePr>
          <p:cNvPr id="8" name="Table 7">
            <a:extLst>
              <a:ext uri="{FF2B5EF4-FFF2-40B4-BE49-F238E27FC236}">
                <a16:creationId xmlns:a16="http://schemas.microsoft.com/office/drawing/2014/main" id="{AED99BC0-CE3C-F54B-8DDE-773C309B21ED}"/>
              </a:ext>
            </a:extLst>
          </p:cNvPr>
          <p:cNvGraphicFramePr>
            <a:graphicFrameLocks noGrp="1"/>
          </p:cNvGraphicFramePr>
          <p:nvPr>
            <p:extLst>
              <p:ext uri="{D42A27DB-BD31-4B8C-83A1-F6EECF244321}">
                <p14:modId xmlns:p14="http://schemas.microsoft.com/office/powerpoint/2010/main" val="2273020150"/>
              </p:ext>
            </p:extLst>
          </p:nvPr>
        </p:nvGraphicFramePr>
        <p:xfrm>
          <a:off x="1301074" y="1926076"/>
          <a:ext cx="9589851" cy="4563766"/>
        </p:xfrm>
        <a:graphic>
          <a:graphicData uri="http://schemas.openxmlformats.org/drawingml/2006/table">
            <a:tbl>
              <a:tblPr firstRow="1" bandRow="1">
                <a:tableStyleId>{5C22544A-7EE6-4342-B048-85BDC9FD1C3A}</a:tableStyleId>
              </a:tblPr>
              <a:tblGrid>
                <a:gridCol w="1676368">
                  <a:extLst>
                    <a:ext uri="{9D8B030D-6E8A-4147-A177-3AD203B41FA5}">
                      <a16:colId xmlns:a16="http://schemas.microsoft.com/office/drawing/2014/main" val="3323083723"/>
                    </a:ext>
                  </a:extLst>
                </a:gridCol>
                <a:gridCol w="4209710">
                  <a:extLst>
                    <a:ext uri="{9D8B030D-6E8A-4147-A177-3AD203B41FA5}">
                      <a16:colId xmlns:a16="http://schemas.microsoft.com/office/drawing/2014/main" val="1212759471"/>
                    </a:ext>
                  </a:extLst>
                </a:gridCol>
                <a:gridCol w="2045737">
                  <a:extLst>
                    <a:ext uri="{9D8B030D-6E8A-4147-A177-3AD203B41FA5}">
                      <a16:colId xmlns:a16="http://schemas.microsoft.com/office/drawing/2014/main" val="3482497374"/>
                    </a:ext>
                  </a:extLst>
                </a:gridCol>
                <a:gridCol w="1658036">
                  <a:extLst>
                    <a:ext uri="{9D8B030D-6E8A-4147-A177-3AD203B41FA5}">
                      <a16:colId xmlns:a16="http://schemas.microsoft.com/office/drawing/2014/main" val="4150697338"/>
                    </a:ext>
                  </a:extLst>
                </a:gridCol>
              </a:tblGrid>
              <a:tr h="555020">
                <a:tc>
                  <a:txBody>
                    <a:bodyPr/>
                    <a:lstStyle/>
                    <a:p>
                      <a:pPr marL="0" marR="0" indent="457200">
                        <a:lnSpc>
                          <a:spcPct val="106000"/>
                        </a:lnSpc>
                        <a:spcBef>
                          <a:spcPts val="0"/>
                        </a:spcBef>
                        <a:spcAft>
                          <a:spcPts val="800"/>
                        </a:spcAft>
                      </a:pPr>
                      <a:r>
                        <a:rPr lang="en-US" sz="1600" kern="100">
                          <a:effectLst/>
                        </a:rPr>
                        <a:t>STORY ID</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600" kern="100" dirty="0">
                          <a:effectLst/>
                        </a:rPr>
                        <a:t>USER STORY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STORY POINTS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600" kern="100">
                          <a:effectLst/>
                        </a:rPr>
                        <a:t>Status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717662842"/>
                  </a:ext>
                </a:extLst>
              </a:tr>
              <a:tr h="555139">
                <a:tc>
                  <a:txBody>
                    <a:bodyPr/>
                    <a:lstStyle/>
                    <a:p>
                      <a:pPr marL="0" marR="0" indent="457200" algn="ctr">
                        <a:lnSpc>
                          <a:spcPct val="106000"/>
                        </a:lnSpc>
                        <a:spcBef>
                          <a:spcPts val="0"/>
                        </a:spcBef>
                        <a:spcAft>
                          <a:spcPts val="800"/>
                        </a:spcAft>
                      </a:pPr>
                      <a:r>
                        <a:rPr lang="en-US" sz="1600" kern="100">
                          <a:effectLst/>
                        </a:rPr>
                        <a:t>SIM-20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Enable attendance marking feature to room owners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Done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541123156"/>
                  </a:ext>
                </a:extLst>
              </a:tr>
              <a:tr h="555139">
                <a:tc>
                  <a:txBody>
                    <a:bodyPr/>
                    <a:lstStyle/>
                    <a:p>
                      <a:pPr marL="0" marR="0" indent="457200" algn="ctr">
                        <a:lnSpc>
                          <a:spcPct val="106000"/>
                        </a:lnSpc>
                        <a:spcBef>
                          <a:spcPts val="0"/>
                        </a:spcBef>
                        <a:spcAft>
                          <a:spcPts val="800"/>
                        </a:spcAft>
                      </a:pPr>
                      <a:r>
                        <a:rPr lang="en-US" sz="1600" kern="100">
                          <a:effectLst/>
                        </a:rPr>
                        <a:t>SIM-30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dirty="0">
                          <a:effectLst/>
                        </a:rPr>
                        <a:t>Test of whole application functionality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Done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76072315"/>
                  </a:ext>
                </a:extLst>
              </a:tr>
              <a:tr h="555139">
                <a:tc>
                  <a:txBody>
                    <a:bodyPr/>
                    <a:lstStyle/>
                    <a:p>
                      <a:pPr marL="0" marR="0" algn="ctr">
                        <a:lnSpc>
                          <a:spcPct val="106000"/>
                        </a:lnSpc>
                        <a:spcBef>
                          <a:spcPts val="0"/>
                        </a:spcBef>
                        <a:spcAft>
                          <a:spcPts val="800"/>
                        </a:spcAft>
                      </a:pPr>
                      <a:r>
                        <a:rPr lang="en-US" sz="1600" kern="100" dirty="0">
                          <a:effectLst/>
                        </a:rPr>
                        <a:t>        SIM-17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0">
                          <a:effectLst/>
                        </a:rPr>
                        <a:t>Implement UI to mark attendance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100" dirty="0">
                          <a:effectLst/>
                        </a:rPr>
                        <a:t>          13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100" dirty="0">
                          <a:effectLst/>
                        </a:rPr>
                        <a:t>        Done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50111728"/>
                  </a:ext>
                </a:extLst>
              </a:tr>
              <a:tr h="555139">
                <a:tc>
                  <a:txBody>
                    <a:bodyPr/>
                    <a:lstStyle/>
                    <a:p>
                      <a:pPr marL="0" marR="0" indent="457200" algn="ctr">
                        <a:lnSpc>
                          <a:spcPct val="106000"/>
                        </a:lnSpc>
                        <a:spcBef>
                          <a:spcPts val="0"/>
                        </a:spcBef>
                        <a:spcAft>
                          <a:spcPts val="800"/>
                        </a:spcAft>
                      </a:pPr>
                      <a:r>
                        <a:rPr lang="en-US" sz="1600" kern="100">
                          <a:effectLst/>
                        </a:rPr>
                        <a:t>SIM -28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Technical paper and documentation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Done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431309647"/>
                  </a:ext>
                </a:extLst>
              </a:tr>
              <a:tr h="383618">
                <a:tc>
                  <a:txBody>
                    <a:bodyPr/>
                    <a:lstStyle/>
                    <a:p>
                      <a:pPr marL="0" marR="0" indent="457200" algn="ctr">
                        <a:lnSpc>
                          <a:spcPct val="106000"/>
                        </a:lnSpc>
                        <a:spcBef>
                          <a:spcPts val="0"/>
                        </a:spcBef>
                        <a:spcAft>
                          <a:spcPts val="800"/>
                        </a:spcAft>
                      </a:pPr>
                      <a:r>
                        <a:rPr lang="en-GB" sz="1600" kern="100">
                          <a:effectLst/>
                        </a:rPr>
                        <a:t>SIM-29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Deployment Procedure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Done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70091449"/>
                  </a:ext>
                </a:extLst>
              </a:tr>
              <a:tr h="796065">
                <a:tc>
                  <a:txBody>
                    <a:bodyPr/>
                    <a:lstStyle/>
                    <a:p>
                      <a:pPr marL="0" marR="0" indent="457200" algn="ctr">
                        <a:lnSpc>
                          <a:spcPct val="106000"/>
                        </a:lnSpc>
                        <a:spcBef>
                          <a:spcPts val="0"/>
                        </a:spcBef>
                        <a:spcAft>
                          <a:spcPts val="800"/>
                        </a:spcAft>
                      </a:pPr>
                      <a:r>
                        <a:rPr lang="en-GB" sz="1600" kern="100">
                          <a:effectLst/>
                        </a:rPr>
                        <a:t>SIM-22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Test whole application and implementation of auto attendance system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a:effectLst/>
                        </a:rPr>
                        <a:t>20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dirty="0">
                          <a:effectLst/>
                        </a:rPr>
                        <a:t>Done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18188986"/>
                  </a:ext>
                </a:extLst>
              </a:tr>
              <a:tr h="469896">
                <a:tc>
                  <a:txBody>
                    <a:bodyPr/>
                    <a:lstStyle/>
                    <a:p>
                      <a:pPr marL="0" marR="0" indent="457200" algn="ctr">
                        <a:lnSpc>
                          <a:spcPct val="106000"/>
                        </a:lnSpc>
                        <a:spcBef>
                          <a:spcPts val="0"/>
                        </a:spcBef>
                        <a:spcAft>
                          <a:spcPts val="800"/>
                        </a:spcAft>
                      </a:pPr>
                      <a:r>
                        <a:rPr lang="en-GB" sz="1600" kern="100">
                          <a:effectLst/>
                        </a:rPr>
                        <a:t>SIM-21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gn="ctr">
                        <a:lnSpc>
                          <a:spcPct val="106000"/>
                        </a:lnSpc>
                        <a:spcBef>
                          <a:spcPts val="0"/>
                        </a:spcBef>
                        <a:spcAft>
                          <a:spcPts val="800"/>
                        </a:spcAft>
                      </a:pPr>
                      <a:r>
                        <a:rPr lang="en-US" sz="1600" kern="0">
                          <a:effectLst/>
                        </a:rPr>
                        <a:t>Enable screen sharing feature</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dirty="0">
                          <a:effectLst/>
                        </a:rPr>
                        <a:t>20</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600" kern="100" dirty="0">
                          <a:effectLst/>
                        </a:rPr>
                        <a:t>In Progress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94420678"/>
                  </a:ext>
                </a:extLst>
              </a:tr>
            </a:tbl>
          </a:graphicData>
        </a:graphic>
      </p:graphicFrame>
    </p:spTree>
    <p:extLst>
      <p:ext uri="{BB962C8B-B14F-4D97-AF65-F5344CB8AC3E}">
        <p14:creationId xmlns:p14="http://schemas.microsoft.com/office/powerpoint/2010/main" val="282429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0">
              <a:schemeClr val="bg1">
                <a:tint val="98000"/>
                <a:shade val="90000"/>
                <a:satMod val="130000"/>
                <a:lumMod val="103000"/>
              </a:schemeClr>
            </a:gs>
            <a:gs pos="8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F71DF4-8ACB-952B-9F24-0D5D526D9A69}"/>
              </a:ext>
            </a:extLst>
          </p:cNvPr>
          <p:cNvSpPr txBox="1"/>
          <p:nvPr/>
        </p:nvSpPr>
        <p:spPr>
          <a:xfrm>
            <a:off x="4976028" y="965200"/>
            <a:ext cx="6170943" cy="432964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400" b="1" cap="all">
                <a:latin typeface="+mj-lt"/>
                <a:ea typeface="+mj-ea"/>
                <a:cs typeface="+mj-cs"/>
              </a:rPr>
              <a:t>Metrics</a:t>
            </a:r>
            <a:endParaRPr lang="en-US" sz="5400" cap="all">
              <a:latin typeface="+mj-lt"/>
              <a:ea typeface="+mj-ea"/>
              <a:cs typeface="+mj-cs"/>
            </a:endParaRPr>
          </a:p>
        </p:txBody>
      </p:sp>
    </p:spTree>
    <p:extLst>
      <p:ext uri="{BB962C8B-B14F-4D97-AF65-F5344CB8AC3E}">
        <p14:creationId xmlns:p14="http://schemas.microsoft.com/office/powerpoint/2010/main" val="16013480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7EBC-0B9D-67BF-3078-DA68F85D672A}"/>
              </a:ext>
            </a:extLst>
          </p:cNvPr>
          <p:cNvSpPr>
            <a:spLocks noGrp="1"/>
          </p:cNvSpPr>
          <p:nvPr>
            <p:ph type="title"/>
          </p:nvPr>
        </p:nvSpPr>
        <p:spPr/>
        <p:txBody>
          <a:bodyPr/>
          <a:lstStyle/>
          <a:p>
            <a:r>
              <a:rPr lang="en-US" dirty="0">
                <a:solidFill>
                  <a:schemeClr val="bg1"/>
                </a:solidFill>
              </a:rPr>
              <a:t>Team Velocity Report</a:t>
            </a:r>
          </a:p>
        </p:txBody>
      </p:sp>
      <p:pic>
        <p:nvPicPr>
          <p:cNvPr id="5" name="Picture 4">
            <a:extLst>
              <a:ext uri="{FF2B5EF4-FFF2-40B4-BE49-F238E27FC236}">
                <a16:creationId xmlns:a16="http://schemas.microsoft.com/office/drawing/2014/main" id="{6FEE443D-47C1-73D7-6222-C6964F4FEC13}"/>
              </a:ext>
            </a:extLst>
          </p:cNvPr>
          <p:cNvPicPr>
            <a:picLocks noChangeAspect="1"/>
          </p:cNvPicPr>
          <p:nvPr/>
        </p:nvPicPr>
        <p:blipFill>
          <a:blip r:embed="rId2"/>
          <a:stretch>
            <a:fillRect/>
          </a:stretch>
        </p:blipFill>
        <p:spPr>
          <a:xfrm>
            <a:off x="125213" y="2057400"/>
            <a:ext cx="11286500" cy="4095985"/>
          </a:xfrm>
          <a:prstGeom prst="rect">
            <a:avLst/>
          </a:prstGeom>
        </p:spPr>
      </p:pic>
    </p:spTree>
    <p:extLst>
      <p:ext uri="{BB962C8B-B14F-4D97-AF65-F5344CB8AC3E}">
        <p14:creationId xmlns:p14="http://schemas.microsoft.com/office/powerpoint/2010/main" val="2989768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C647BE-DD6B-B9FC-276F-3CA4788EC3A2}"/>
              </a:ext>
            </a:extLst>
          </p:cNvPr>
          <p:cNvSpPr txBox="1"/>
          <p:nvPr/>
        </p:nvSpPr>
        <p:spPr>
          <a:xfrm>
            <a:off x="456432" y="639193"/>
            <a:ext cx="3732795"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solidFill>
                  <a:schemeClr val="bg1"/>
                </a:solidFill>
                <a:latin typeface="+mj-lt"/>
                <a:ea typeface="+mj-ea"/>
                <a:cs typeface="+mj-cs"/>
              </a:rPr>
              <a:t>Sprint Burndown Chart</a:t>
            </a:r>
            <a:endParaRPr lang="en-US" dirty="0">
              <a:solidFill>
                <a:schemeClr val="bg1"/>
              </a:solidFill>
              <a:ea typeface="+mj-ea"/>
            </a:endParaRPr>
          </a:p>
        </p:txBody>
      </p:sp>
      <p:pic>
        <p:nvPicPr>
          <p:cNvPr id="4" name="Picture 3">
            <a:extLst>
              <a:ext uri="{FF2B5EF4-FFF2-40B4-BE49-F238E27FC236}">
                <a16:creationId xmlns:a16="http://schemas.microsoft.com/office/drawing/2014/main" id="{97161249-E708-5B56-E8E6-43F2C46763FE}"/>
              </a:ext>
            </a:extLst>
          </p:cNvPr>
          <p:cNvPicPr>
            <a:picLocks noChangeAspect="1"/>
          </p:cNvPicPr>
          <p:nvPr/>
        </p:nvPicPr>
        <p:blipFill>
          <a:blip r:embed="rId2"/>
          <a:stretch>
            <a:fillRect/>
          </a:stretch>
        </p:blipFill>
        <p:spPr>
          <a:xfrm>
            <a:off x="4450079" y="938784"/>
            <a:ext cx="7559553" cy="4947879"/>
          </a:xfrm>
          <a:prstGeom prst="rect">
            <a:avLst/>
          </a:prstGeom>
        </p:spPr>
      </p:pic>
    </p:spTree>
    <p:extLst>
      <p:ext uri="{BB962C8B-B14F-4D97-AF65-F5344CB8AC3E}">
        <p14:creationId xmlns:p14="http://schemas.microsoft.com/office/powerpoint/2010/main" val="1312486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0102-F9E7-1C2B-2492-15345BF86F39}"/>
              </a:ext>
            </a:extLst>
          </p:cNvPr>
          <p:cNvSpPr>
            <a:spLocks noGrp="1"/>
          </p:cNvSpPr>
          <p:nvPr>
            <p:ph type="title"/>
          </p:nvPr>
        </p:nvSpPr>
        <p:spPr>
          <a:xfrm>
            <a:off x="1645920" y="764373"/>
            <a:ext cx="9777984" cy="1293028"/>
          </a:xfrm>
        </p:spPr>
        <p:txBody>
          <a:bodyPr/>
          <a:lstStyle/>
          <a:p>
            <a:r>
              <a:rPr lang="en-US" dirty="0"/>
              <a:t>Committed and Completed Ratio </a:t>
            </a:r>
          </a:p>
        </p:txBody>
      </p:sp>
      <p:pic>
        <p:nvPicPr>
          <p:cNvPr id="5" name="Picture 4">
            <a:extLst>
              <a:ext uri="{FF2B5EF4-FFF2-40B4-BE49-F238E27FC236}">
                <a16:creationId xmlns:a16="http://schemas.microsoft.com/office/drawing/2014/main" id="{3C08D56B-D677-9DEB-7610-DAA5164C38F1}"/>
              </a:ext>
            </a:extLst>
          </p:cNvPr>
          <p:cNvPicPr>
            <a:picLocks noChangeAspect="1"/>
          </p:cNvPicPr>
          <p:nvPr/>
        </p:nvPicPr>
        <p:blipFill>
          <a:blip r:embed="rId2"/>
          <a:stretch>
            <a:fillRect/>
          </a:stretch>
        </p:blipFill>
        <p:spPr>
          <a:xfrm>
            <a:off x="1109472" y="2057401"/>
            <a:ext cx="9777984" cy="3740607"/>
          </a:xfrm>
          <a:prstGeom prst="rect">
            <a:avLst/>
          </a:prstGeom>
        </p:spPr>
      </p:pic>
    </p:spTree>
    <p:extLst>
      <p:ext uri="{BB962C8B-B14F-4D97-AF65-F5344CB8AC3E}">
        <p14:creationId xmlns:p14="http://schemas.microsoft.com/office/powerpoint/2010/main" val="92124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8C36F5-56AD-DB45-B4E3-F68BED5EA952}"/>
              </a:ext>
            </a:extLst>
          </p:cNvPr>
          <p:cNvSpPr txBox="1"/>
          <p:nvPr/>
        </p:nvSpPr>
        <p:spPr>
          <a:xfrm>
            <a:off x="3833622" y="1074072"/>
            <a:ext cx="4200906" cy="76790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Retrospective</a:t>
            </a:r>
          </a:p>
        </p:txBody>
      </p:sp>
      <p:sp>
        <p:nvSpPr>
          <p:cNvPr id="8" name="TextBox 7">
            <a:extLst>
              <a:ext uri="{FF2B5EF4-FFF2-40B4-BE49-F238E27FC236}">
                <a16:creationId xmlns:a16="http://schemas.microsoft.com/office/drawing/2014/main" id="{C5434D43-C481-7A80-E46E-DDDD9684989C}"/>
              </a:ext>
            </a:extLst>
          </p:cNvPr>
          <p:cNvSpPr txBox="1"/>
          <p:nvPr/>
        </p:nvSpPr>
        <p:spPr>
          <a:xfrm>
            <a:off x="1297686" y="2401445"/>
            <a:ext cx="9272778" cy="4043053"/>
          </a:xfrm>
          <a:prstGeom prst="rect">
            <a:avLst/>
          </a:prstGeom>
        </p:spPr>
        <p:txBody>
          <a:bodyPr vert="horz" lIns="91440" tIns="45720" rIns="91440" bIns="45720" rtlCol="0" anchor="t">
            <a:noAutofit/>
          </a:bodyPr>
          <a:lstStyle/>
          <a:p>
            <a:pPr>
              <a:lnSpc>
                <a:spcPct val="90000"/>
              </a:lnSpc>
              <a:spcAft>
                <a:spcPts val="600"/>
              </a:spcAft>
            </a:pPr>
            <a:r>
              <a:rPr lang="en-US" dirty="0"/>
              <a:t>What went well:</a:t>
            </a:r>
          </a:p>
          <a:p>
            <a:pPr indent="-228600">
              <a:lnSpc>
                <a:spcPct val="90000"/>
              </a:lnSpc>
              <a:spcAft>
                <a:spcPts val="600"/>
              </a:spcAft>
              <a:buFont typeface="Arial" panose="020B0604020202020204" pitchFamily="34" charset="0"/>
              <a:buChar char="•"/>
            </a:pPr>
            <a:endParaRPr lang="en-US" sz="1600" dirty="0"/>
          </a:p>
          <a:p>
            <a:pPr marL="285750" indent="-285750">
              <a:lnSpc>
                <a:spcPct val="90000"/>
              </a:lnSpc>
              <a:spcAft>
                <a:spcPts val="600"/>
              </a:spcAft>
              <a:buFont typeface="Arial" panose="020B0604020202020204" pitchFamily="34" charset="0"/>
              <a:buChar char="•"/>
            </a:pPr>
            <a:r>
              <a:rPr lang="en-US" sz="1600" dirty="0"/>
              <a:t>Completion of work on time</a:t>
            </a:r>
          </a:p>
          <a:p>
            <a:pPr marL="285750" indent="-285750">
              <a:lnSpc>
                <a:spcPct val="90000"/>
              </a:lnSpc>
              <a:spcAft>
                <a:spcPts val="600"/>
              </a:spcAft>
              <a:buFont typeface="Arial" panose="020B0604020202020204" pitchFamily="34" charset="0"/>
              <a:buChar char="•"/>
            </a:pPr>
            <a:r>
              <a:rPr lang="en-US" sz="1600" dirty="0"/>
              <a:t>Successfully resolved any issues or bugs that arose during the sprint</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dirty="0"/>
              <a:t>What didn’t go well:</a:t>
            </a:r>
          </a:p>
          <a:p>
            <a:pPr marL="285750" indent="-285750">
              <a:lnSpc>
                <a:spcPct val="90000"/>
              </a:lnSpc>
              <a:spcAft>
                <a:spcPts val="600"/>
              </a:spcAft>
              <a:buFont typeface="Arial" panose="020B0604020202020204" pitchFamily="34" charset="0"/>
              <a:buChar char="•"/>
            </a:pPr>
            <a:r>
              <a:rPr lang="en-US" sz="1600" dirty="0"/>
              <a:t>Team communication or collaboration was not effective</a:t>
            </a:r>
          </a:p>
          <a:p>
            <a:pPr marL="285750" indent="-28575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Action Steps:</a:t>
            </a:r>
          </a:p>
          <a:p>
            <a:pPr marL="285750" indent="-285750">
              <a:lnSpc>
                <a:spcPct val="90000"/>
              </a:lnSpc>
              <a:spcAft>
                <a:spcPts val="600"/>
              </a:spcAft>
              <a:buFont typeface="Arial" panose="020B0604020202020204" pitchFamily="34" charset="0"/>
              <a:buChar char="•"/>
            </a:pPr>
            <a:r>
              <a:rPr lang="en-US" sz="1600" dirty="0"/>
              <a:t>Improving communication among team members by implementing regular meetings </a:t>
            </a:r>
          </a:p>
          <a:p>
            <a:pPr marL="285750" indent="-285750">
              <a:lnSpc>
                <a:spcPct val="90000"/>
              </a:lnSpc>
              <a:spcAft>
                <a:spcPts val="600"/>
              </a:spcAft>
              <a:buFont typeface="Arial" panose="020B0604020202020204" pitchFamily="34" charset="0"/>
              <a:buChar char="•"/>
            </a:pPr>
            <a:r>
              <a:rPr lang="en-US" sz="1600" dirty="0"/>
              <a:t>Regularly reviewing progress towards project goals and making sure that work is on track </a:t>
            </a:r>
          </a:p>
        </p:txBody>
      </p:sp>
      <p:sp>
        <p:nvSpPr>
          <p:cNvPr id="4" name="TextBox 3">
            <a:extLst>
              <a:ext uri="{FF2B5EF4-FFF2-40B4-BE49-F238E27FC236}">
                <a16:creationId xmlns:a16="http://schemas.microsoft.com/office/drawing/2014/main" id="{8BF71DF4-8ACB-952B-9F24-0D5D526D9A69}"/>
              </a:ext>
            </a:extLst>
          </p:cNvPr>
          <p:cNvSpPr txBox="1"/>
          <p:nvPr/>
        </p:nvSpPr>
        <p:spPr>
          <a:xfrm>
            <a:off x="117395" y="96893"/>
            <a:ext cx="4594784" cy="767904"/>
          </a:xfrm>
          <a:prstGeom prst="rect">
            <a:avLst/>
          </a:prstGeom>
        </p:spPr>
        <p:txBody>
          <a:bodyPr vert="horz" lIns="91440" tIns="45720" rIns="91440" bIns="45720" rtlCol="0" anchor="ctr">
            <a:noAutofit/>
          </a:bodyPr>
          <a:lstStyle/>
          <a:p>
            <a:pPr>
              <a:lnSpc>
                <a:spcPct val="90000"/>
              </a:lnSpc>
              <a:spcAft>
                <a:spcPts val="600"/>
              </a:spcAft>
            </a:pPr>
            <a:endParaRPr lang="en-US" dirty="0"/>
          </a:p>
        </p:txBody>
      </p:sp>
    </p:spTree>
    <p:extLst>
      <p:ext uri="{BB962C8B-B14F-4D97-AF65-F5344CB8AC3E}">
        <p14:creationId xmlns:p14="http://schemas.microsoft.com/office/powerpoint/2010/main" val="339631891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100CF5-3F02-F3D1-A013-067D9F090974}"/>
              </a:ext>
            </a:extLst>
          </p:cNvPr>
          <p:cNvGraphicFramePr>
            <a:graphicFrameLocks noGrp="1"/>
          </p:cNvGraphicFramePr>
          <p:nvPr>
            <p:extLst>
              <p:ext uri="{D42A27DB-BD31-4B8C-83A1-F6EECF244321}">
                <p14:modId xmlns:p14="http://schemas.microsoft.com/office/powerpoint/2010/main" val="3683234592"/>
              </p:ext>
            </p:extLst>
          </p:nvPr>
        </p:nvGraphicFramePr>
        <p:xfrm>
          <a:off x="2511552" y="1877568"/>
          <a:ext cx="7828950" cy="3375368"/>
        </p:xfrm>
        <a:graphic>
          <a:graphicData uri="http://schemas.openxmlformats.org/drawingml/2006/table">
            <a:tbl>
              <a:tblPr firstRow="1" bandRow="1">
                <a:tableStyleId>{5C22544A-7EE6-4342-B048-85BDC9FD1C3A}</a:tableStyleId>
              </a:tblPr>
              <a:tblGrid>
                <a:gridCol w="1654628">
                  <a:extLst>
                    <a:ext uri="{9D8B030D-6E8A-4147-A177-3AD203B41FA5}">
                      <a16:colId xmlns:a16="http://schemas.microsoft.com/office/drawing/2014/main" val="4242695131"/>
                    </a:ext>
                  </a:extLst>
                </a:gridCol>
                <a:gridCol w="4155116">
                  <a:extLst>
                    <a:ext uri="{9D8B030D-6E8A-4147-A177-3AD203B41FA5}">
                      <a16:colId xmlns:a16="http://schemas.microsoft.com/office/drawing/2014/main" val="3262466465"/>
                    </a:ext>
                  </a:extLst>
                </a:gridCol>
                <a:gridCol w="2019206">
                  <a:extLst>
                    <a:ext uri="{9D8B030D-6E8A-4147-A177-3AD203B41FA5}">
                      <a16:colId xmlns:a16="http://schemas.microsoft.com/office/drawing/2014/main" val="4241022158"/>
                    </a:ext>
                  </a:extLst>
                </a:gridCol>
              </a:tblGrid>
              <a:tr h="820694">
                <a:tc>
                  <a:txBody>
                    <a:bodyPr/>
                    <a:lstStyle/>
                    <a:p>
                      <a:pPr marL="0" marR="0" indent="457200">
                        <a:lnSpc>
                          <a:spcPct val="106000"/>
                        </a:lnSpc>
                        <a:spcBef>
                          <a:spcPts val="0"/>
                        </a:spcBef>
                        <a:spcAft>
                          <a:spcPts val="800"/>
                        </a:spcAft>
                      </a:pPr>
                      <a:r>
                        <a:rPr lang="en-US" sz="1800" kern="100">
                          <a:effectLst/>
                        </a:rPr>
                        <a:t>STORY ID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GB" sz="1800" kern="100">
                          <a:effectLst/>
                        </a:rPr>
                        <a:t>USER STORY</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800" kern="100" dirty="0">
                          <a:effectLst/>
                        </a:rPr>
                        <a:t>STORY POINTS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79858798"/>
                  </a:ext>
                </a:extLst>
              </a:tr>
              <a:tr h="820933">
                <a:tc>
                  <a:txBody>
                    <a:bodyPr/>
                    <a:lstStyle/>
                    <a:p>
                      <a:pPr marL="0" marR="0" indent="457200" algn="ctr">
                        <a:lnSpc>
                          <a:spcPct val="106000"/>
                        </a:lnSpc>
                        <a:spcBef>
                          <a:spcPts val="0"/>
                        </a:spcBef>
                        <a:spcAft>
                          <a:spcPts val="800"/>
                        </a:spcAft>
                      </a:pPr>
                      <a:r>
                        <a:rPr lang="en-US" sz="1800" kern="100">
                          <a:effectLst/>
                        </a:rPr>
                        <a:t>SIM-39</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800" kern="100">
                          <a:effectLst/>
                        </a:rPr>
                        <a:t>Mark Attendance button Production Deployment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800" kern="100">
                          <a:effectLst/>
                        </a:rPr>
                        <a:t>40</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84593195"/>
                  </a:ext>
                </a:extLst>
              </a:tr>
              <a:tr h="912808">
                <a:tc>
                  <a:txBody>
                    <a:bodyPr/>
                    <a:lstStyle/>
                    <a:p>
                      <a:pPr marL="0" marR="0" indent="457200" algn="ctr">
                        <a:lnSpc>
                          <a:spcPct val="106000"/>
                        </a:lnSpc>
                        <a:spcBef>
                          <a:spcPts val="0"/>
                        </a:spcBef>
                        <a:spcAft>
                          <a:spcPts val="800"/>
                        </a:spcAft>
                      </a:pPr>
                      <a:r>
                        <a:rPr lang="en-US" sz="1800" kern="100">
                          <a:effectLst/>
                        </a:rPr>
                        <a:t>SIM-38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800" kern="100" dirty="0">
                          <a:effectLst/>
                        </a:rPr>
                        <a:t>User Authentication and User Authorization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nSpc>
                          <a:spcPct val="106000"/>
                        </a:lnSpc>
                        <a:spcBef>
                          <a:spcPts val="0"/>
                        </a:spcBef>
                        <a:spcAft>
                          <a:spcPts val="800"/>
                        </a:spcAft>
                      </a:pPr>
                      <a:r>
                        <a:rPr lang="en-US" sz="1800" kern="100">
                          <a:effectLst/>
                        </a:rPr>
                        <a:t>20</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06633682"/>
                  </a:ext>
                </a:extLst>
              </a:tr>
              <a:tr h="820933">
                <a:tc>
                  <a:txBody>
                    <a:bodyPr/>
                    <a:lstStyle/>
                    <a:p>
                      <a:pPr marL="0" marR="0" algn="ctr">
                        <a:lnSpc>
                          <a:spcPct val="106000"/>
                        </a:lnSpc>
                        <a:spcBef>
                          <a:spcPts val="0"/>
                        </a:spcBef>
                        <a:spcAft>
                          <a:spcPts val="800"/>
                        </a:spcAft>
                      </a:pPr>
                      <a:r>
                        <a:rPr lang="en-US" sz="1800" kern="100" dirty="0">
                          <a:effectLst/>
                        </a:rPr>
                        <a:t>        SIM-40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indent="457200" algn="ctr">
                        <a:lnSpc>
                          <a:spcPct val="106000"/>
                        </a:lnSpc>
                        <a:spcBef>
                          <a:spcPts val="0"/>
                        </a:spcBef>
                        <a:spcAft>
                          <a:spcPts val="800"/>
                        </a:spcAft>
                      </a:pPr>
                      <a:r>
                        <a:rPr lang="en-US" sz="1800" kern="100">
                          <a:effectLst/>
                        </a:rPr>
                        <a:t>Test live application with many users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a:lnSpc>
                          <a:spcPct val="106000"/>
                        </a:lnSpc>
                        <a:spcBef>
                          <a:spcPts val="0"/>
                        </a:spcBef>
                        <a:spcAft>
                          <a:spcPts val="800"/>
                        </a:spcAft>
                      </a:pPr>
                      <a:r>
                        <a:rPr lang="en-US" sz="1800" kern="100" dirty="0">
                          <a:effectLst/>
                        </a:rPr>
                        <a:t>        20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61661001"/>
                  </a:ext>
                </a:extLst>
              </a:tr>
            </a:tbl>
          </a:graphicData>
        </a:graphic>
      </p:graphicFrame>
      <p:sp>
        <p:nvSpPr>
          <p:cNvPr id="6" name="TextBox 5">
            <a:extLst>
              <a:ext uri="{FF2B5EF4-FFF2-40B4-BE49-F238E27FC236}">
                <a16:creationId xmlns:a16="http://schemas.microsoft.com/office/drawing/2014/main" id="{94975732-C461-7C64-F269-3D6AD463281E}"/>
              </a:ext>
            </a:extLst>
          </p:cNvPr>
          <p:cNvSpPr txBox="1"/>
          <p:nvPr/>
        </p:nvSpPr>
        <p:spPr>
          <a:xfrm>
            <a:off x="3459293" y="676414"/>
            <a:ext cx="527341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chemeClr val="bg1"/>
                </a:solidFill>
                <a:latin typeface="+mj-lt"/>
                <a:ea typeface="+mj-ea"/>
                <a:cs typeface="+mj-cs"/>
              </a:rPr>
              <a:t>Sprint - 5</a:t>
            </a:r>
          </a:p>
        </p:txBody>
      </p:sp>
    </p:spTree>
    <p:extLst>
      <p:ext uri="{BB962C8B-B14F-4D97-AF65-F5344CB8AC3E}">
        <p14:creationId xmlns:p14="http://schemas.microsoft.com/office/powerpoint/2010/main" val="106773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BF614BA-302B-3CA5-4164-5B9F3A267079}"/>
              </a:ext>
            </a:extLst>
          </p:cNvPr>
          <p:cNvPicPr>
            <a:picLocks noChangeAspect="1"/>
          </p:cNvPicPr>
          <p:nvPr/>
        </p:nvPicPr>
        <p:blipFill>
          <a:blip r:embed="rId2"/>
          <a:stretch>
            <a:fillRect/>
          </a:stretch>
        </p:blipFill>
        <p:spPr>
          <a:xfrm>
            <a:off x="3331563" y="964337"/>
            <a:ext cx="1818791" cy="1853300"/>
          </a:xfrm>
          <a:prstGeom prst="rect">
            <a:avLst/>
          </a:prstGeom>
        </p:spPr>
      </p:pic>
      <p:pic>
        <p:nvPicPr>
          <p:cNvPr id="5" name="Picture 5">
            <a:extLst>
              <a:ext uri="{FF2B5EF4-FFF2-40B4-BE49-F238E27FC236}">
                <a16:creationId xmlns:a16="http://schemas.microsoft.com/office/drawing/2014/main" id="{C5A25FA0-D4FB-3C53-6922-4EF5D559420C}"/>
              </a:ext>
            </a:extLst>
          </p:cNvPr>
          <p:cNvPicPr>
            <a:picLocks noChangeAspect="1"/>
          </p:cNvPicPr>
          <p:nvPr/>
        </p:nvPicPr>
        <p:blipFill>
          <a:blip r:embed="rId3"/>
          <a:stretch>
            <a:fillRect/>
          </a:stretch>
        </p:blipFill>
        <p:spPr>
          <a:xfrm>
            <a:off x="5921077" y="930886"/>
            <a:ext cx="1703076" cy="1805093"/>
          </a:xfrm>
          <a:prstGeom prst="rect">
            <a:avLst/>
          </a:prstGeom>
        </p:spPr>
      </p:pic>
      <p:pic>
        <p:nvPicPr>
          <p:cNvPr id="6" name="Picture 6">
            <a:extLst>
              <a:ext uri="{FF2B5EF4-FFF2-40B4-BE49-F238E27FC236}">
                <a16:creationId xmlns:a16="http://schemas.microsoft.com/office/drawing/2014/main" id="{4D07A8DE-78E5-4858-97C5-3CC73123BF25}"/>
              </a:ext>
            </a:extLst>
          </p:cNvPr>
          <p:cNvPicPr>
            <a:picLocks noChangeAspect="1"/>
          </p:cNvPicPr>
          <p:nvPr/>
        </p:nvPicPr>
        <p:blipFill>
          <a:blip r:embed="rId4"/>
          <a:stretch>
            <a:fillRect/>
          </a:stretch>
        </p:blipFill>
        <p:spPr>
          <a:xfrm>
            <a:off x="8667060" y="870838"/>
            <a:ext cx="1789249" cy="1802038"/>
          </a:xfrm>
          <a:prstGeom prst="rect">
            <a:avLst/>
          </a:prstGeom>
        </p:spPr>
      </p:pic>
      <p:pic>
        <p:nvPicPr>
          <p:cNvPr id="9" name="Picture 9">
            <a:extLst>
              <a:ext uri="{FF2B5EF4-FFF2-40B4-BE49-F238E27FC236}">
                <a16:creationId xmlns:a16="http://schemas.microsoft.com/office/drawing/2014/main" id="{277FB4BB-702F-AF10-F44F-241BEB0F3C8F}"/>
              </a:ext>
            </a:extLst>
          </p:cNvPr>
          <p:cNvPicPr>
            <a:picLocks noChangeAspect="1"/>
          </p:cNvPicPr>
          <p:nvPr/>
        </p:nvPicPr>
        <p:blipFill>
          <a:blip r:embed="rId5"/>
          <a:stretch>
            <a:fillRect/>
          </a:stretch>
        </p:blipFill>
        <p:spPr>
          <a:xfrm>
            <a:off x="3345466" y="3725312"/>
            <a:ext cx="1790984" cy="1804913"/>
          </a:xfrm>
          <a:prstGeom prst="rect">
            <a:avLst/>
          </a:prstGeom>
        </p:spPr>
      </p:pic>
      <p:pic>
        <p:nvPicPr>
          <p:cNvPr id="17" name="Picture 18">
            <a:extLst>
              <a:ext uri="{FF2B5EF4-FFF2-40B4-BE49-F238E27FC236}">
                <a16:creationId xmlns:a16="http://schemas.microsoft.com/office/drawing/2014/main" id="{EB9F61C4-77D1-25BD-8FED-54F9C372D5C2}"/>
              </a:ext>
            </a:extLst>
          </p:cNvPr>
          <p:cNvPicPr>
            <a:picLocks noChangeAspect="1"/>
          </p:cNvPicPr>
          <p:nvPr/>
        </p:nvPicPr>
        <p:blipFill>
          <a:blip r:embed="rId6"/>
          <a:stretch>
            <a:fillRect/>
          </a:stretch>
        </p:blipFill>
        <p:spPr>
          <a:xfrm>
            <a:off x="8681542" y="3798530"/>
            <a:ext cx="1760282" cy="1815290"/>
          </a:xfrm>
          <a:prstGeom prst="rect">
            <a:avLst/>
          </a:prstGeom>
        </p:spPr>
      </p:pic>
      <p:pic>
        <p:nvPicPr>
          <p:cNvPr id="19" name="Picture 22" descr="A person posing in front of a building&#10;&#10;Description automatically generated">
            <a:extLst>
              <a:ext uri="{FF2B5EF4-FFF2-40B4-BE49-F238E27FC236}">
                <a16:creationId xmlns:a16="http://schemas.microsoft.com/office/drawing/2014/main" id="{259F513B-7F9C-0567-7486-118C0E0249F6}"/>
              </a:ext>
            </a:extLst>
          </p:cNvPr>
          <p:cNvPicPr>
            <a:picLocks noChangeAspect="1"/>
          </p:cNvPicPr>
          <p:nvPr/>
        </p:nvPicPr>
        <p:blipFill>
          <a:blip r:embed="rId7"/>
          <a:stretch>
            <a:fillRect/>
          </a:stretch>
        </p:blipFill>
        <p:spPr>
          <a:xfrm>
            <a:off x="5874617" y="3774048"/>
            <a:ext cx="1795996" cy="1756177"/>
          </a:xfrm>
          <a:prstGeom prst="rect">
            <a:avLst/>
          </a:prstGeom>
        </p:spPr>
      </p:pic>
      <p:sp>
        <p:nvSpPr>
          <p:cNvPr id="23" name="TextBox 22">
            <a:extLst>
              <a:ext uri="{FF2B5EF4-FFF2-40B4-BE49-F238E27FC236}">
                <a16:creationId xmlns:a16="http://schemas.microsoft.com/office/drawing/2014/main" id="{1F0A5D26-C434-7228-E29B-6FECF2FB9935}"/>
              </a:ext>
            </a:extLst>
          </p:cNvPr>
          <p:cNvSpPr txBox="1"/>
          <p:nvPr/>
        </p:nvSpPr>
        <p:spPr>
          <a:xfrm>
            <a:off x="-66121" y="2502166"/>
            <a:ext cx="304250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67512">
              <a:spcAft>
                <a:spcPts val="600"/>
              </a:spcAft>
            </a:pPr>
            <a:r>
              <a:rPr lang="en-GB" sz="4400" b="1" kern="1200" dirty="0">
                <a:solidFill>
                  <a:schemeClr val="bg1"/>
                </a:solidFill>
                <a:latin typeface="+mj-lt"/>
                <a:ea typeface="+mn-ea"/>
                <a:cs typeface="+mn-cs"/>
              </a:rPr>
              <a:t>TEAM MEMBERS</a:t>
            </a:r>
            <a:endParaRPr lang="en-GB" sz="4400" b="1" dirty="0">
              <a:solidFill>
                <a:schemeClr val="bg1"/>
              </a:solidFill>
              <a:latin typeface="+mj-lt"/>
              <a:cs typeface="Calibri Light"/>
            </a:endParaRPr>
          </a:p>
        </p:txBody>
      </p:sp>
      <p:sp>
        <p:nvSpPr>
          <p:cNvPr id="27" name="TextBox 1">
            <a:extLst>
              <a:ext uri="{FF2B5EF4-FFF2-40B4-BE49-F238E27FC236}">
                <a16:creationId xmlns:a16="http://schemas.microsoft.com/office/drawing/2014/main" id="{5980174E-F560-59C1-5AF9-52B78EFB342C}"/>
              </a:ext>
            </a:extLst>
          </p:cNvPr>
          <p:cNvSpPr txBox="1"/>
          <p:nvPr/>
        </p:nvSpPr>
        <p:spPr>
          <a:xfrm>
            <a:off x="3298833" y="2855253"/>
            <a:ext cx="1828726"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Ajay Kumar</a:t>
            </a:r>
          </a:p>
          <a:p>
            <a:pPr algn="ctr" defTabSz="333756">
              <a:spcAft>
                <a:spcPts val="600"/>
              </a:spcAft>
            </a:pPr>
            <a:r>
              <a:rPr lang="en-US" sz="1400" kern="1200" dirty="0">
                <a:solidFill>
                  <a:srgbClr val="FFFFFF"/>
                </a:solidFill>
                <a:latin typeface="Calibri Light"/>
                <a:cs typeface="Calibri Light"/>
              </a:rPr>
              <a:t>Full Stack Developer</a:t>
            </a:r>
            <a:endParaRPr lang="en-US" sz="1400">
              <a:solidFill>
                <a:srgbClr val="FFFFFF"/>
              </a:solidFill>
              <a:latin typeface="Calibri Light"/>
              <a:cs typeface="Calibri Light"/>
            </a:endParaRPr>
          </a:p>
        </p:txBody>
      </p:sp>
      <p:sp>
        <p:nvSpPr>
          <p:cNvPr id="31" name="TextBox 1">
            <a:extLst>
              <a:ext uri="{FF2B5EF4-FFF2-40B4-BE49-F238E27FC236}">
                <a16:creationId xmlns:a16="http://schemas.microsoft.com/office/drawing/2014/main" id="{AEF3F1FC-6842-4245-3C28-DBF7C02B3E18}"/>
              </a:ext>
            </a:extLst>
          </p:cNvPr>
          <p:cNvSpPr txBox="1"/>
          <p:nvPr/>
        </p:nvSpPr>
        <p:spPr>
          <a:xfrm>
            <a:off x="5949841" y="2807198"/>
            <a:ext cx="1739800"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Amarendra Reddy </a:t>
            </a:r>
          </a:p>
          <a:p>
            <a:pPr algn="ctr" defTabSz="333756">
              <a:spcAft>
                <a:spcPts val="600"/>
              </a:spcAft>
            </a:pPr>
            <a:r>
              <a:rPr lang="en-US" sz="1400" dirty="0">
                <a:solidFill>
                  <a:srgbClr val="FFFFFF"/>
                </a:solidFill>
                <a:latin typeface="Calibri Light"/>
                <a:cs typeface="Calibri Light"/>
              </a:rPr>
              <a:t> </a:t>
            </a:r>
            <a:r>
              <a:rPr lang="en-US" sz="1400" kern="1200" dirty="0">
                <a:solidFill>
                  <a:srgbClr val="FFFFFF"/>
                </a:solidFill>
                <a:latin typeface="Calibri Light"/>
                <a:cs typeface="Calibri Light"/>
              </a:rPr>
              <a:t>Developer</a:t>
            </a:r>
            <a:endParaRPr lang="en-US" sz="1400">
              <a:solidFill>
                <a:srgbClr val="FFFFFF"/>
              </a:solidFill>
              <a:latin typeface="Calibri Light"/>
              <a:cs typeface="Calibri Light"/>
            </a:endParaRPr>
          </a:p>
        </p:txBody>
      </p:sp>
      <p:sp>
        <p:nvSpPr>
          <p:cNvPr id="34" name="TextBox 1">
            <a:extLst>
              <a:ext uri="{FF2B5EF4-FFF2-40B4-BE49-F238E27FC236}">
                <a16:creationId xmlns:a16="http://schemas.microsoft.com/office/drawing/2014/main" id="{CB08C420-4D72-C711-EBFC-9E69DAF02471}"/>
              </a:ext>
            </a:extLst>
          </p:cNvPr>
          <p:cNvSpPr txBox="1"/>
          <p:nvPr/>
        </p:nvSpPr>
        <p:spPr>
          <a:xfrm>
            <a:off x="8667059" y="2817637"/>
            <a:ext cx="1789249" cy="81560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Pruthvi Raj Reddy</a:t>
            </a:r>
          </a:p>
          <a:p>
            <a:pPr algn="ctr" defTabSz="333756">
              <a:spcAft>
                <a:spcPts val="600"/>
              </a:spcAft>
            </a:pPr>
            <a:r>
              <a:rPr lang="en-US" sz="1400" kern="1200" dirty="0">
                <a:solidFill>
                  <a:srgbClr val="FFFFFF"/>
                </a:solidFill>
                <a:latin typeface="Calibri Light"/>
                <a:cs typeface="Calibri Light"/>
              </a:rPr>
              <a:t>Database Administrator</a:t>
            </a:r>
            <a:endParaRPr lang="en-US" sz="1400">
              <a:solidFill>
                <a:srgbClr val="FFFFFF"/>
              </a:solidFill>
              <a:latin typeface="Calibri Light"/>
              <a:cs typeface="Calibri Light"/>
            </a:endParaRPr>
          </a:p>
        </p:txBody>
      </p:sp>
      <p:sp>
        <p:nvSpPr>
          <p:cNvPr id="39" name="TextBox 1">
            <a:extLst>
              <a:ext uri="{FF2B5EF4-FFF2-40B4-BE49-F238E27FC236}">
                <a16:creationId xmlns:a16="http://schemas.microsoft.com/office/drawing/2014/main" id="{E801E41C-A6FF-87DA-0122-90B695CD82B3}"/>
              </a:ext>
            </a:extLst>
          </p:cNvPr>
          <p:cNvSpPr txBox="1"/>
          <p:nvPr/>
        </p:nvSpPr>
        <p:spPr>
          <a:xfrm>
            <a:off x="3317704" y="5705420"/>
            <a:ext cx="1790984"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Mounik</a:t>
            </a:r>
          </a:p>
          <a:p>
            <a:pPr algn="ctr" defTabSz="333756">
              <a:spcAft>
                <a:spcPts val="600"/>
              </a:spcAft>
            </a:pPr>
            <a:r>
              <a:rPr lang="en-US" sz="1400" kern="1200" dirty="0">
                <a:solidFill>
                  <a:srgbClr val="FFFFFF"/>
                </a:solidFill>
                <a:latin typeface="Calibri Light"/>
                <a:cs typeface="Calibri Light"/>
              </a:rPr>
              <a:t>Developer</a:t>
            </a:r>
            <a:endParaRPr lang="en-US" sz="1400" dirty="0">
              <a:solidFill>
                <a:srgbClr val="FFFFFF"/>
              </a:solidFill>
              <a:latin typeface="Calibri Light"/>
              <a:cs typeface="Calibri Light"/>
            </a:endParaRPr>
          </a:p>
        </p:txBody>
      </p:sp>
      <p:sp>
        <p:nvSpPr>
          <p:cNvPr id="40" name="TextBox 1">
            <a:extLst>
              <a:ext uri="{FF2B5EF4-FFF2-40B4-BE49-F238E27FC236}">
                <a16:creationId xmlns:a16="http://schemas.microsoft.com/office/drawing/2014/main" id="{02744F08-2013-CD10-9E3E-135407005CC6}"/>
              </a:ext>
            </a:extLst>
          </p:cNvPr>
          <p:cNvSpPr txBox="1"/>
          <p:nvPr/>
        </p:nvSpPr>
        <p:spPr>
          <a:xfrm>
            <a:off x="5795427" y="5705420"/>
            <a:ext cx="1828726"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Sreeja Reddy</a:t>
            </a:r>
          </a:p>
          <a:p>
            <a:pPr algn="ctr" defTabSz="333756">
              <a:spcAft>
                <a:spcPts val="600"/>
              </a:spcAft>
            </a:pPr>
            <a:r>
              <a:rPr lang="en-US" sz="1400" kern="1200" dirty="0">
                <a:solidFill>
                  <a:srgbClr val="FFFFFF"/>
                </a:solidFill>
                <a:latin typeface="Calibri Light"/>
                <a:cs typeface="Calibri Light"/>
              </a:rPr>
              <a:t>Quality Analyst</a:t>
            </a:r>
            <a:endParaRPr lang="en-US" sz="1400" dirty="0">
              <a:solidFill>
                <a:srgbClr val="FFFFFF"/>
              </a:solidFill>
              <a:latin typeface="Calibri Light"/>
              <a:cs typeface="Calibri Light"/>
            </a:endParaRPr>
          </a:p>
        </p:txBody>
      </p:sp>
      <p:sp>
        <p:nvSpPr>
          <p:cNvPr id="42" name="TextBox 1">
            <a:extLst>
              <a:ext uri="{FF2B5EF4-FFF2-40B4-BE49-F238E27FC236}">
                <a16:creationId xmlns:a16="http://schemas.microsoft.com/office/drawing/2014/main" id="{A77F0475-0818-D73D-2782-C5A55158088A}"/>
              </a:ext>
            </a:extLst>
          </p:cNvPr>
          <p:cNvSpPr txBox="1"/>
          <p:nvPr/>
        </p:nvSpPr>
        <p:spPr>
          <a:xfrm>
            <a:off x="8485459" y="5797158"/>
            <a:ext cx="1782688" cy="60016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33756">
              <a:spcAft>
                <a:spcPts val="600"/>
              </a:spcAft>
            </a:pPr>
            <a:r>
              <a:rPr lang="en-US" sz="1400" b="1" kern="1200" dirty="0">
                <a:solidFill>
                  <a:srgbClr val="FFFFFF"/>
                </a:solidFill>
                <a:latin typeface="Calibri Light"/>
                <a:cs typeface="Calibri Light"/>
              </a:rPr>
              <a:t>Ravi Teja Reddy</a:t>
            </a:r>
          </a:p>
          <a:p>
            <a:pPr algn="ctr" defTabSz="333756">
              <a:spcAft>
                <a:spcPts val="600"/>
              </a:spcAft>
            </a:pPr>
            <a:r>
              <a:rPr lang="en-US" sz="1400" kern="1200" dirty="0">
                <a:solidFill>
                  <a:srgbClr val="FFFFFF"/>
                </a:solidFill>
                <a:latin typeface="Calibri Light"/>
                <a:cs typeface="Calibri Light"/>
              </a:rPr>
              <a:t>Developer</a:t>
            </a:r>
            <a:endParaRPr lang="en-US" sz="1400" dirty="0">
              <a:solidFill>
                <a:srgbClr val="FFFFFF"/>
              </a:solidFill>
              <a:latin typeface="Calibri Light"/>
              <a:cs typeface="Calibri Light"/>
            </a:endParaRPr>
          </a:p>
        </p:txBody>
      </p:sp>
    </p:spTree>
    <p:extLst>
      <p:ext uri="{BB962C8B-B14F-4D97-AF65-F5344CB8AC3E}">
        <p14:creationId xmlns:p14="http://schemas.microsoft.com/office/powerpoint/2010/main" val="1022527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One in a crowd">
            <a:extLst>
              <a:ext uri="{FF2B5EF4-FFF2-40B4-BE49-F238E27FC236}">
                <a16:creationId xmlns:a16="http://schemas.microsoft.com/office/drawing/2014/main" id="{431F95C9-7EFD-D0C2-3BC7-4B2AAA060C47}"/>
              </a:ext>
            </a:extLst>
          </p:cNvPr>
          <p:cNvPicPr>
            <a:picLocks noChangeAspect="1"/>
          </p:cNvPicPr>
          <p:nvPr/>
        </p:nvPicPr>
        <p:blipFill rotWithShape="1">
          <a:blip r:embed="rId2">
            <a:alphaModFix amt="40000"/>
          </a:blip>
          <a:srcRect t="12500" b="12500"/>
          <a:stretch/>
        </p:blipFill>
        <p:spPr>
          <a:xfrm>
            <a:off x="20" y="10"/>
            <a:ext cx="12191980" cy="6857990"/>
          </a:xfrm>
          <a:prstGeom prst="rect">
            <a:avLst/>
          </a:prstGeom>
        </p:spPr>
      </p:pic>
      <p:sp>
        <p:nvSpPr>
          <p:cNvPr id="7" name="TextBox 6">
            <a:extLst>
              <a:ext uri="{FF2B5EF4-FFF2-40B4-BE49-F238E27FC236}">
                <a16:creationId xmlns:a16="http://schemas.microsoft.com/office/drawing/2014/main" id="{03C647BE-DD6B-B9FC-276F-3CA4788EC3A2}"/>
              </a:ext>
            </a:extLst>
          </p:cNvPr>
          <p:cNvSpPr txBox="1"/>
          <p:nvPr/>
        </p:nvSpPr>
        <p:spPr>
          <a:xfrm>
            <a:off x="1371600" y="3014139"/>
            <a:ext cx="9448800" cy="182509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cap="all">
                <a:latin typeface="+mj-lt"/>
                <a:ea typeface="+mj-ea"/>
                <a:cs typeface="+mj-cs"/>
              </a:rPr>
              <a:t>Group call </a:t>
            </a:r>
          </a:p>
        </p:txBody>
      </p:sp>
    </p:spTree>
    <p:extLst>
      <p:ext uri="{BB962C8B-B14F-4D97-AF65-F5344CB8AC3E}">
        <p14:creationId xmlns:p14="http://schemas.microsoft.com/office/powerpoint/2010/main" val="45160680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screen shot of a person's face&#10;&#10;Description automatically generated with low confidence">
            <a:extLst>
              <a:ext uri="{FF2B5EF4-FFF2-40B4-BE49-F238E27FC236}">
                <a16:creationId xmlns:a16="http://schemas.microsoft.com/office/drawing/2014/main" id="{AE2FB939-005E-C234-1B9F-82C788E81D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464" y="1351090"/>
            <a:ext cx="9159072" cy="5372981"/>
          </a:xfrm>
          <a:prstGeom prst="rect">
            <a:avLst/>
          </a:prstGeom>
        </p:spPr>
      </p:pic>
    </p:spTree>
    <p:extLst>
      <p:ext uri="{BB962C8B-B14F-4D97-AF65-F5344CB8AC3E}">
        <p14:creationId xmlns:p14="http://schemas.microsoft.com/office/powerpoint/2010/main" val="1279118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38ADAD-EC29-063C-E7F8-EBA5BF54BAC3}"/>
              </a:ext>
            </a:extLst>
          </p:cNvPr>
          <p:cNvSpPr txBox="1"/>
          <p:nvPr/>
        </p:nvSpPr>
        <p:spPr>
          <a:xfrm>
            <a:off x="282102" y="2003899"/>
            <a:ext cx="6478621" cy="118422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a:lnSpc>
                <a:spcPct val="90000"/>
              </a:lnSpc>
              <a:spcBef>
                <a:spcPct val="0"/>
              </a:spcBef>
              <a:spcAft>
                <a:spcPts val="600"/>
              </a:spcAft>
            </a:pPr>
            <a:r>
              <a:rPr lang="en-US" sz="4400" b="1" kern="1200" dirty="0">
                <a:solidFill>
                  <a:schemeClr val="bg1"/>
                </a:solidFill>
                <a:latin typeface="+mj-lt"/>
                <a:ea typeface="+mj-ea"/>
                <a:cs typeface="+mj-cs"/>
              </a:rPr>
              <a:t>Mark Attendance/verify</a:t>
            </a:r>
          </a:p>
          <a:p>
            <a:pPr>
              <a:lnSpc>
                <a:spcPct val="90000"/>
              </a:lnSpc>
              <a:spcBef>
                <a:spcPct val="0"/>
              </a:spcBef>
              <a:spcAft>
                <a:spcPts val="600"/>
              </a:spcAft>
            </a:pPr>
            <a:endParaRPr lang="en-US" sz="4400" b="1" dirty="0">
              <a:solidFill>
                <a:schemeClr val="bg1"/>
              </a:solidFill>
              <a:latin typeface="+mj-lt"/>
              <a:ea typeface="+mj-ea"/>
              <a:cs typeface="Calibri Light"/>
            </a:endParaRPr>
          </a:p>
        </p:txBody>
      </p:sp>
      <p:sp>
        <p:nvSpPr>
          <p:cNvPr id="11" name="TextBox 10">
            <a:extLst>
              <a:ext uri="{FF2B5EF4-FFF2-40B4-BE49-F238E27FC236}">
                <a16:creationId xmlns:a16="http://schemas.microsoft.com/office/drawing/2014/main" id="{35F57DFB-7E08-EE75-0E84-1FE08EB5DB45}"/>
              </a:ext>
            </a:extLst>
          </p:cNvPr>
          <p:cNvSpPr txBox="1"/>
          <p:nvPr/>
        </p:nvSpPr>
        <p:spPr>
          <a:xfrm>
            <a:off x="590719" y="2330505"/>
            <a:ext cx="5278066" cy="3979585"/>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indent="-228600">
              <a:lnSpc>
                <a:spcPct val="90000"/>
              </a:lnSpc>
              <a:spcAft>
                <a:spcPts val="600"/>
              </a:spcAft>
              <a:buFont typeface="Arial" panose="020B0604020202020204" pitchFamily="34" charset="0"/>
              <a:buChar char="•"/>
            </a:pPr>
            <a:r>
              <a:rPr lang="en-US" sz="1800" dirty="0">
                <a:solidFill>
                  <a:schemeClr val="bg1"/>
                </a:solidFill>
              </a:rPr>
              <a:t>This screen allows user to capture the photo and verify that it is the same user or not</a:t>
            </a:r>
            <a:endParaRPr lang="en-US" dirty="0">
              <a:solidFill>
                <a:schemeClr val="bg1"/>
              </a:solidFill>
              <a:cs typeface="Calibri"/>
            </a:endParaRPr>
          </a:p>
        </p:txBody>
      </p:sp>
      <p:pic>
        <p:nvPicPr>
          <p:cNvPr id="2" name="Picture 1" descr="Graphical user interface, text&#10;&#10;Description automatically generated">
            <a:extLst>
              <a:ext uri="{FF2B5EF4-FFF2-40B4-BE49-F238E27FC236}">
                <a16:creationId xmlns:a16="http://schemas.microsoft.com/office/drawing/2014/main" id="{CA9A7EDA-B2C1-B2E2-908E-8D17A1E572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 b="390"/>
          <a:stretch/>
        </p:blipFill>
        <p:spPr>
          <a:xfrm>
            <a:off x="7083423" y="581892"/>
            <a:ext cx="4397433" cy="251875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37A882E-B213-25FA-D840-0F4F012923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559504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239E-B1B1-EE96-4290-59EB5C3D8AE3}"/>
              </a:ext>
            </a:extLst>
          </p:cNvPr>
          <p:cNvSpPr>
            <a:spLocks noGrp="1"/>
          </p:cNvSpPr>
          <p:nvPr>
            <p:ph type="title"/>
          </p:nvPr>
        </p:nvSpPr>
        <p:spPr>
          <a:xfrm>
            <a:off x="3415566" y="346347"/>
            <a:ext cx="3189516" cy="1293028"/>
          </a:xfrm>
        </p:spPr>
        <p:txBody>
          <a:bodyPr/>
          <a:lstStyle/>
          <a:p>
            <a:r>
              <a:rPr lang="en-US" dirty="0">
                <a:solidFill>
                  <a:schemeClr val="bg1"/>
                </a:solidFill>
              </a:rPr>
              <a:t>API’s</a:t>
            </a:r>
          </a:p>
        </p:txBody>
      </p:sp>
      <p:pic>
        <p:nvPicPr>
          <p:cNvPr id="5" name="Picture 4">
            <a:extLst>
              <a:ext uri="{FF2B5EF4-FFF2-40B4-BE49-F238E27FC236}">
                <a16:creationId xmlns:a16="http://schemas.microsoft.com/office/drawing/2014/main" id="{C42C3A2E-2741-CE11-02E9-1F31DDF2A7BA}"/>
              </a:ext>
            </a:extLst>
          </p:cNvPr>
          <p:cNvPicPr>
            <a:picLocks noChangeAspect="1"/>
          </p:cNvPicPr>
          <p:nvPr/>
        </p:nvPicPr>
        <p:blipFill>
          <a:blip r:embed="rId2"/>
          <a:stretch>
            <a:fillRect/>
          </a:stretch>
        </p:blipFill>
        <p:spPr>
          <a:xfrm>
            <a:off x="1366695" y="1482373"/>
            <a:ext cx="4584122" cy="5184922"/>
          </a:xfrm>
          <a:prstGeom prst="rect">
            <a:avLst/>
          </a:prstGeom>
        </p:spPr>
      </p:pic>
      <p:pic>
        <p:nvPicPr>
          <p:cNvPr id="7" name="Picture 6">
            <a:extLst>
              <a:ext uri="{FF2B5EF4-FFF2-40B4-BE49-F238E27FC236}">
                <a16:creationId xmlns:a16="http://schemas.microsoft.com/office/drawing/2014/main" id="{0723717D-E1E1-2AC0-4957-E52D088DD73C}"/>
              </a:ext>
            </a:extLst>
          </p:cNvPr>
          <p:cNvPicPr>
            <a:picLocks noChangeAspect="1"/>
          </p:cNvPicPr>
          <p:nvPr/>
        </p:nvPicPr>
        <p:blipFill>
          <a:blip r:embed="rId3"/>
          <a:stretch>
            <a:fillRect/>
          </a:stretch>
        </p:blipFill>
        <p:spPr>
          <a:xfrm>
            <a:off x="7059037" y="1482374"/>
            <a:ext cx="3393995" cy="5184922"/>
          </a:xfrm>
          <a:prstGeom prst="rect">
            <a:avLst/>
          </a:prstGeom>
        </p:spPr>
      </p:pic>
    </p:spTree>
    <p:extLst>
      <p:ext uri="{BB962C8B-B14F-4D97-AF65-F5344CB8AC3E}">
        <p14:creationId xmlns:p14="http://schemas.microsoft.com/office/powerpoint/2010/main" val="589348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6CED-EBDB-2F9F-AAE6-7B5953C901C1}"/>
              </a:ext>
            </a:extLst>
          </p:cNvPr>
          <p:cNvSpPr>
            <a:spLocks noGrp="1"/>
          </p:cNvSpPr>
          <p:nvPr>
            <p:ph type="title"/>
          </p:nvPr>
        </p:nvSpPr>
        <p:spPr>
          <a:xfrm>
            <a:off x="6206248" y="1496557"/>
            <a:ext cx="1467254" cy="1293028"/>
          </a:xfrm>
        </p:spPr>
        <p:txBody>
          <a:bodyPr>
            <a:normAutofit/>
          </a:bodyPr>
          <a:lstStyle/>
          <a:p>
            <a:r>
              <a:rPr lang="en-US" dirty="0" err="1">
                <a:solidFill>
                  <a:schemeClr val="bg1"/>
                </a:solidFill>
              </a:rPr>
              <a:t>Api’s</a:t>
            </a:r>
            <a:endParaRPr lang="en-US" dirty="0">
              <a:solidFill>
                <a:schemeClr val="bg1"/>
              </a:solidFill>
            </a:endParaRPr>
          </a:p>
        </p:txBody>
      </p:sp>
      <p:pic>
        <p:nvPicPr>
          <p:cNvPr id="5" name="Picture 4">
            <a:extLst>
              <a:ext uri="{FF2B5EF4-FFF2-40B4-BE49-F238E27FC236}">
                <a16:creationId xmlns:a16="http://schemas.microsoft.com/office/drawing/2014/main" id="{E8C6F6CF-6D91-4A2A-67E5-5948035DEEF1}"/>
              </a:ext>
            </a:extLst>
          </p:cNvPr>
          <p:cNvPicPr>
            <a:picLocks noChangeAspect="1"/>
          </p:cNvPicPr>
          <p:nvPr/>
        </p:nvPicPr>
        <p:blipFill>
          <a:blip r:embed="rId2"/>
          <a:stretch>
            <a:fillRect/>
          </a:stretch>
        </p:blipFill>
        <p:spPr>
          <a:xfrm>
            <a:off x="1293778" y="1316806"/>
            <a:ext cx="4168237" cy="5150528"/>
          </a:xfrm>
          <a:prstGeom prst="rect">
            <a:avLst/>
          </a:prstGeom>
        </p:spPr>
      </p:pic>
      <p:pic>
        <p:nvPicPr>
          <p:cNvPr id="7" name="Picture 6">
            <a:extLst>
              <a:ext uri="{FF2B5EF4-FFF2-40B4-BE49-F238E27FC236}">
                <a16:creationId xmlns:a16="http://schemas.microsoft.com/office/drawing/2014/main" id="{CCDE7C7A-C324-AB86-8D59-DD8854BC732F}"/>
              </a:ext>
            </a:extLst>
          </p:cNvPr>
          <p:cNvPicPr>
            <a:picLocks noChangeAspect="1"/>
          </p:cNvPicPr>
          <p:nvPr/>
        </p:nvPicPr>
        <p:blipFill>
          <a:blip r:embed="rId3"/>
          <a:stretch>
            <a:fillRect/>
          </a:stretch>
        </p:blipFill>
        <p:spPr>
          <a:xfrm>
            <a:off x="5808865" y="3456080"/>
            <a:ext cx="5969709" cy="2947416"/>
          </a:xfrm>
          <a:prstGeom prst="rect">
            <a:avLst/>
          </a:prstGeom>
        </p:spPr>
      </p:pic>
    </p:spTree>
    <p:extLst>
      <p:ext uri="{BB962C8B-B14F-4D97-AF65-F5344CB8AC3E}">
        <p14:creationId xmlns:p14="http://schemas.microsoft.com/office/powerpoint/2010/main" val="112799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E1AB-DF6A-80DD-5416-7F216699EE4B}"/>
              </a:ext>
            </a:extLst>
          </p:cNvPr>
          <p:cNvSpPr>
            <a:spLocks noGrp="1"/>
          </p:cNvSpPr>
          <p:nvPr>
            <p:ph type="title"/>
          </p:nvPr>
        </p:nvSpPr>
        <p:spPr>
          <a:xfrm>
            <a:off x="5350212" y="643770"/>
            <a:ext cx="1759085" cy="1293028"/>
          </a:xfrm>
        </p:spPr>
        <p:txBody>
          <a:bodyPr/>
          <a:lstStyle/>
          <a:p>
            <a:r>
              <a:rPr lang="en-US" dirty="0" err="1">
                <a:solidFill>
                  <a:schemeClr val="bg1"/>
                </a:solidFill>
              </a:rPr>
              <a:t>Api’s</a:t>
            </a:r>
            <a:endParaRPr lang="en-US" dirty="0">
              <a:solidFill>
                <a:schemeClr val="bg1"/>
              </a:solidFill>
            </a:endParaRPr>
          </a:p>
        </p:txBody>
      </p:sp>
      <p:pic>
        <p:nvPicPr>
          <p:cNvPr id="5" name="Picture 4">
            <a:extLst>
              <a:ext uri="{FF2B5EF4-FFF2-40B4-BE49-F238E27FC236}">
                <a16:creationId xmlns:a16="http://schemas.microsoft.com/office/drawing/2014/main" id="{254B4E29-8AF8-0DAE-DF8C-D9BB08C17860}"/>
              </a:ext>
            </a:extLst>
          </p:cNvPr>
          <p:cNvPicPr>
            <a:picLocks noChangeAspect="1"/>
          </p:cNvPicPr>
          <p:nvPr/>
        </p:nvPicPr>
        <p:blipFill>
          <a:blip r:embed="rId2"/>
          <a:stretch>
            <a:fillRect/>
          </a:stretch>
        </p:blipFill>
        <p:spPr>
          <a:xfrm>
            <a:off x="2070013" y="1936798"/>
            <a:ext cx="7856901" cy="4740051"/>
          </a:xfrm>
          <a:prstGeom prst="rect">
            <a:avLst/>
          </a:prstGeom>
        </p:spPr>
      </p:pic>
    </p:spTree>
    <p:extLst>
      <p:ext uri="{BB962C8B-B14F-4D97-AF65-F5344CB8AC3E}">
        <p14:creationId xmlns:p14="http://schemas.microsoft.com/office/powerpoint/2010/main" val="2662511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85300-62FA-3413-593B-4C4078D2C2F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17596" r="18934" b="9090"/>
          <a:stretch/>
        </p:blipFill>
        <p:spPr>
          <a:xfrm>
            <a:off x="6711220" y="0"/>
            <a:ext cx="5480780" cy="6858000"/>
          </a:xfrm>
          <a:prstGeom prst="rect">
            <a:avLst/>
          </a:prstGeom>
        </p:spPr>
      </p:pic>
      <p:sp>
        <p:nvSpPr>
          <p:cNvPr id="4" name="TextBox 3">
            <a:hlinkClick r:id="rId4"/>
            <a:extLst>
              <a:ext uri="{FF2B5EF4-FFF2-40B4-BE49-F238E27FC236}">
                <a16:creationId xmlns:a16="http://schemas.microsoft.com/office/drawing/2014/main" id="{83D0A58F-4184-1717-72F0-2A7C30E71FAA}"/>
              </a:ext>
            </a:extLst>
          </p:cNvPr>
          <p:cNvSpPr txBox="1"/>
          <p:nvPr/>
        </p:nvSpPr>
        <p:spPr>
          <a:xfrm>
            <a:off x="615220" y="3809999"/>
            <a:ext cx="5480780" cy="2021841"/>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600" dirty="0">
                <a:hlinkClick r:id="rId4"/>
              </a:rPr>
              <a:t>https://github.com/htmw/SimplyOnline/wiki</a:t>
            </a:r>
            <a:r>
              <a:rPr lang="en-US" sz="1600" dirty="0"/>
              <a:t> </a:t>
            </a:r>
          </a:p>
        </p:txBody>
      </p:sp>
      <p:sp>
        <p:nvSpPr>
          <p:cNvPr id="6" name="TextBox 5">
            <a:extLst>
              <a:ext uri="{FF2B5EF4-FFF2-40B4-BE49-F238E27FC236}">
                <a16:creationId xmlns:a16="http://schemas.microsoft.com/office/drawing/2014/main" id="{A8758059-ED69-DCDE-B3D7-A59468CE9546}"/>
              </a:ext>
            </a:extLst>
          </p:cNvPr>
          <p:cNvSpPr txBox="1"/>
          <p:nvPr/>
        </p:nvSpPr>
        <p:spPr>
          <a:xfrm>
            <a:off x="685799" y="1635759"/>
            <a:ext cx="3977639" cy="72881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cap="all" dirty="0">
                <a:solidFill>
                  <a:schemeClr val="bg1"/>
                </a:solidFill>
                <a:latin typeface="+mj-lt"/>
                <a:ea typeface="+mj-ea"/>
                <a:cs typeface="+mj-cs"/>
              </a:rPr>
              <a:t>WIKI PAGE</a:t>
            </a:r>
          </a:p>
        </p:txBody>
      </p:sp>
    </p:spTree>
    <p:extLst>
      <p:ext uri="{BB962C8B-B14F-4D97-AF65-F5344CB8AC3E}">
        <p14:creationId xmlns:p14="http://schemas.microsoft.com/office/powerpoint/2010/main" val="46461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85300-62FA-3413-593B-4C4078D2C2F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17596" r="18934" b="9090"/>
          <a:stretch/>
        </p:blipFill>
        <p:spPr>
          <a:xfrm>
            <a:off x="6711220" y="0"/>
            <a:ext cx="5480780" cy="6858000"/>
          </a:xfrm>
          <a:prstGeom prst="rect">
            <a:avLst/>
          </a:prstGeom>
        </p:spPr>
      </p:pic>
      <p:sp>
        <p:nvSpPr>
          <p:cNvPr id="4" name="TextBox 3">
            <a:hlinkClick r:id="rId4"/>
            <a:extLst>
              <a:ext uri="{FF2B5EF4-FFF2-40B4-BE49-F238E27FC236}">
                <a16:creationId xmlns:a16="http://schemas.microsoft.com/office/drawing/2014/main" id="{83D0A58F-4184-1717-72F0-2A7C30E71FAA}"/>
              </a:ext>
            </a:extLst>
          </p:cNvPr>
          <p:cNvSpPr txBox="1"/>
          <p:nvPr/>
        </p:nvSpPr>
        <p:spPr>
          <a:xfrm>
            <a:off x="615220" y="3809999"/>
            <a:ext cx="5480780" cy="2021841"/>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600" dirty="0">
                <a:solidFill>
                  <a:schemeClr val="accent2"/>
                </a:solidFill>
              </a:rPr>
              <a:t>https://</a:t>
            </a:r>
            <a:r>
              <a:rPr lang="en-US" sz="1600" dirty="0" err="1">
                <a:solidFill>
                  <a:schemeClr val="accent2"/>
                </a:solidFill>
              </a:rPr>
              <a:t>www.youtube.com</a:t>
            </a:r>
            <a:r>
              <a:rPr lang="en-US" sz="1600" dirty="0">
                <a:solidFill>
                  <a:schemeClr val="accent2"/>
                </a:solidFill>
              </a:rPr>
              <a:t>/</a:t>
            </a:r>
            <a:r>
              <a:rPr lang="en-US" sz="1600" dirty="0" err="1">
                <a:solidFill>
                  <a:schemeClr val="accent2"/>
                </a:solidFill>
              </a:rPr>
              <a:t>watch?v</a:t>
            </a:r>
            <a:r>
              <a:rPr lang="en-US" sz="1600" dirty="0">
                <a:solidFill>
                  <a:schemeClr val="accent2"/>
                </a:solidFill>
              </a:rPr>
              <a:t>=</a:t>
            </a:r>
            <a:r>
              <a:rPr lang="en-US" sz="1600" dirty="0" err="1">
                <a:solidFill>
                  <a:schemeClr val="accent2"/>
                </a:solidFill>
              </a:rPr>
              <a:t>iP-q_YyqgfU&amp;ab_channel</a:t>
            </a:r>
            <a:r>
              <a:rPr lang="en-US" sz="1600" dirty="0">
                <a:solidFill>
                  <a:schemeClr val="accent2"/>
                </a:solidFill>
              </a:rPr>
              <a:t>=</a:t>
            </a:r>
            <a:r>
              <a:rPr lang="en-US" sz="1600" dirty="0" err="1">
                <a:solidFill>
                  <a:schemeClr val="accent2"/>
                </a:solidFill>
              </a:rPr>
              <a:t>AmarendraReddyNamburi</a:t>
            </a:r>
            <a:endParaRPr lang="en-US" sz="1600" dirty="0">
              <a:solidFill>
                <a:schemeClr val="accent2"/>
              </a:solidFill>
            </a:endParaRPr>
          </a:p>
        </p:txBody>
      </p:sp>
      <p:sp>
        <p:nvSpPr>
          <p:cNvPr id="6" name="TextBox 5">
            <a:extLst>
              <a:ext uri="{FF2B5EF4-FFF2-40B4-BE49-F238E27FC236}">
                <a16:creationId xmlns:a16="http://schemas.microsoft.com/office/drawing/2014/main" id="{A8758059-ED69-DCDE-B3D7-A59468CE9546}"/>
              </a:ext>
            </a:extLst>
          </p:cNvPr>
          <p:cNvSpPr txBox="1"/>
          <p:nvPr/>
        </p:nvSpPr>
        <p:spPr>
          <a:xfrm>
            <a:off x="615220" y="2462610"/>
            <a:ext cx="3977639" cy="72881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cap="all" dirty="0">
                <a:solidFill>
                  <a:schemeClr val="bg1"/>
                </a:solidFill>
                <a:latin typeface="+mj-lt"/>
                <a:ea typeface="+mj-ea"/>
                <a:cs typeface="+mj-cs"/>
              </a:rPr>
              <a:t>Demo Link</a:t>
            </a:r>
          </a:p>
        </p:txBody>
      </p:sp>
    </p:spTree>
    <p:extLst>
      <p:ext uri="{BB962C8B-B14F-4D97-AF65-F5344CB8AC3E}">
        <p14:creationId xmlns:p14="http://schemas.microsoft.com/office/powerpoint/2010/main" val="11619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0">
              <a:schemeClr val="bg1">
                <a:tint val="98000"/>
                <a:shade val="90000"/>
                <a:satMod val="130000"/>
                <a:lumMod val="103000"/>
              </a:schemeClr>
            </a:gs>
            <a:gs pos="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731CBE-C238-6203-AE22-BEEBCED0D815}"/>
              </a:ext>
            </a:extLst>
          </p:cNvPr>
          <p:cNvSpPr txBox="1"/>
          <p:nvPr/>
        </p:nvSpPr>
        <p:spPr>
          <a:xfrm>
            <a:off x="4976028" y="965200"/>
            <a:ext cx="6170943" cy="432964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400" cap="all" dirty="0">
                <a:latin typeface="+mj-lt"/>
                <a:ea typeface="+mj-ea"/>
                <a:cs typeface="+mj-cs"/>
              </a:rPr>
              <a:t>Thank You</a:t>
            </a:r>
          </a:p>
        </p:txBody>
      </p:sp>
    </p:spTree>
    <p:extLst>
      <p:ext uri="{BB962C8B-B14F-4D97-AF65-F5344CB8AC3E}">
        <p14:creationId xmlns:p14="http://schemas.microsoft.com/office/powerpoint/2010/main" val="193802706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CA3F-CCC1-AC95-4981-F1AD7BBA1842}"/>
              </a:ext>
            </a:extLst>
          </p:cNvPr>
          <p:cNvSpPr>
            <a:spLocks noGrp="1"/>
          </p:cNvSpPr>
          <p:nvPr>
            <p:ph type="title"/>
          </p:nvPr>
        </p:nvSpPr>
        <p:spPr/>
        <p:txBody>
          <a:bodyPr>
            <a:normAutofit/>
          </a:bodyPr>
          <a:lstStyle/>
          <a:p>
            <a:r>
              <a:rPr lang="en-US" b="1" dirty="0">
                <a:solidFill>
                  <a:schemeClr val="bg1"/>
                </a:solidFill>
              </a:rPr>
              <a:t>Project Description</a:t>
            </a:r>
            <a:endParaRPr lang="en-US" b="1" dirty="0">
              <a:solidFill>
                <a:schemeClr val="bg1"/>
              </a:solidFill>
              <a:cs typeface="Calibri Light"/>
            </a:endParaRPr>
          </a:p>
        </p:txBody>
      </p:sp>
      <p:sp>
        <p:nvSpPr>
          <p:cNvPr id="3" name="Content Placeholder 2">
            <a:extLst>
              <a:ext uri="{FF2B5EF4-FFF2-40B4-BE49-F238E27FC236}">
                <a16:creationId xmlns:a16="http://schemas.microsoft.com/office/drawing/2014/main" id="{447A96F4-7C69-B20D-49D9-BB745ADCA589}"/>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lgn="just">
              <a:buNone/>
            </a:pPr>
            <a:r>
              <a:rPr lang="en-US" dirty="0">
                <a:solidFill>
                  <a:schemeClr val="bg1"/>
                </a:solidFill>
                <a:latin typeface="Calibri"/>
                <a:cs typeface="Times New Roman"/>
              </a:rPr>
              <a:t>Simply Online is a web application that aims to simplify the process of online classes. This application allows lecturers to create virtual rooms and share the room id with their students for seamless connectivity. Using webRTC technology, simply online allows group video-sharing features and screen-sharing capabilities. This application allows lecturers to easily take attendance with just a click of a button. This platform automatically marks attendance, eliminating the need for manual tracking. Overall, simply online offers a comprehensive and user-friendly solution for educators and students to enhance their online learning experience</a:t>
            </a:r>
            <a:endParaRPr lang="en-US" dirty="0">
              <a:solidFill>
                <a:schemeClr val="bg1"/>
              </a:solidFill>
              <a:latin typeface="Calibri"/>
              <a:ea typeface="+mn-lt"/>
              <a:cs typeface="+mn-lt"/>
            </a:endParaRPr>
          </a:p>
        </p:txBody>
      </p:sp>
    </p:spTree>
    <p:extLst>
      <p:ext uri="{BB962C8B-B14F-4D97-AF65-F5344CB8AC3E}">
        <p14:creationId xmlns:p14="http://schemas.microsoft.com/office/powerpoint/2010/main" val="35586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A57D5-759D-5440-334C-E455EE626B2A}"/>
              </a:ext>
            </a:extLst>
          </p:cNvPr>
          <p:cNvSpPr>
            <a:spLocks noGrp="1"/>
          </p:cNvSpPr>
          <p:nvPr>
            <p:ph type="title"/>
          </p:nvPr>
        </p:nvSpPr>
        <p:spPr>
          <a:xfrm>
            <a:off x="619760" y="822739"/>
            <a:ext cx="10022301" cy="1293028"/>
          </a:xfrm>
        </p:spPr>
        <p:txBody>
          <a:bodyPr>
            <a:norm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Improvement from Professor’s feedback</a:t>
            </a:r>
          </a:p>
        </p:txBody>
      </p:sp>
      <p:graphicFrame>
        <p:nvGraphicFramePr>
          <p:cNvPr id="6" name="Content Placeholder 2">
            <a:extLst>
              <a:ext uri="{FF2B5EF4-FFF2-40B4-BE49-F238E27FC236}">
                <a16:creationId xmlns:a16="http://schemas.microsoft.com/office/drawing/2014/main" id="{9D2B65B5-9D2E-B02A-7630-49AB6DD5A0DE}"/>
              </a:ext>
            </a:extLst>
          </p:cNvPr>
          <p:cNvGraphicFramePr>
            <a:graphicFrameLocks noGrp="1"/>
          </p:cNvGraphicFramePr>
          <p:nvPr>
            <p:ph idx="1"/>
            <p:extLst>
              <p:ext uri="{D42A27DB-BD31-4B8C-83A1-F6EECF244321}">
                <p14:modId xmlns:p14="http://schemas.microsoft.com/office/powerpoint/2010/main" val="1249642255"/>
              </p:ext>
            </p:extLst>
          </p:nvPr>
        </p:nvGraphicFramePr>
        <p:xfrm>
          <a:off x="882407" y="2011136"/>
          <a:ext cx="625729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58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7BE2-6B99-0528-9BF5-AAF34D10E941}"/>
              </a:ext>
            </a:extLst>
          </p:cNvPr>
          <p:cNvSpPr>
            <a:spLocks noGrp="1"/>
          </p:cNvSpPr>
          <p:nvPr>
            <p:ph type="title"/>
          </p:nvPr>
        </p:nvSpPr>
        <p:spPr>
          <a:xfrm>
            <a:off x="4145279" y="307342"/>
            <a:ext cx="7436939" cy="896826"/>
          </a:xfrm>
        </p:spPr>
        <p:txBody>
          <a:bodyPr/>
          <a:lstStyle/>
          <a:p>
            <a:r>
              <a:rPr lang="en-US" b="1" dirty="0">
                <a:solidFill>
                  <a:schemeClr val="bg1"/>
                </a:solidFill>
                <a:ea typeface="+mj-lt"/>
                <a:cs typeface="+mj-lt"/>
              </a:rPr>
              <a:t>Team Working Agreement</a:t>
            </a:r>
            <a:endParaRPr lang="en-GB" b="1" dirty="0">
              <a:solidFill>
                <a:schemeClr val="bg1"/>
              </a:solidFill>
              <a:ea typeface="+mj-lt"/>
              <a:cs typeface="+mj-lt"/>
            </a:endParaRPr>
          </a:p>
        </p:txBody>
      </p:sp>
      <p:sp>
        <p:nvSpPr>
          <p:cNvPr id="7" name="Content Placeholder 2">
            <a:extLst>
              <a:ext uri="{FF2B5EF4-FFF2-40B4-BE49-F238E27FC236}">
                <a16:creationId xmlns:a16="http://schemas.microsoft.com/office/drawing/2014/main" id="{888F7B3D-3926-5E8E-4CF6-71723F9E1D8D}"/>
              </a:ext>
            </a:extLst>
          </p:cNvPr>
          <p:cNvSpPr>
            <a:spLocks noGrp="1"/>
          </p:cNvSpPr>
          <p:nvPr/>
        </p:nvSpPr>
        <p:spPr>
          <a:xfrm>
            <a:off x="223520" y="1195355"/>
            <a:ext cx="4939153" cy="554207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None/>
            </a:pPr>
            <a:r>
              <a:rPr lang="en-US" sz="1800" b="1" dirty="0">
                <a:solidFill>
                  <a:schemeClr val="accent4"/>
                </a:solidFill>
                <a:cs typeface="Calibri"/>
              </a:rPr>
              <a:t>Participation</a:t>
            </a:r>
            <a:r>
              <a:rPr lang="en-US" sz="1400" dirty="0">
                <a:solidFill>
                  <a:schemeClr val="bg1"/>
                </a:solidFill>
                <a:cs typeface="Calibri"/>
              </a:rPr>
              <a:t>:</a:t>
            </a:r>
            <a:endParaRPr lang="en-US" dirty="0">
              <a:solidFill>
                <a:schemeClr val="bg1"/>
              </a:solidFill>
              <a:cs typeface="Calibri"/>
            </a:endParaRPr>
          </a:p>
          <a:p>
            <a:pPr marL="0" indent="0">
              <a:lnSpc>
                <a:spcPct val="100000"/>
              </a:lnSpc>
              <a:buNone/>
            </a:pPr>
            <a:r>
              <a:rPr lang="en-US" sz="1400" dirty="0">
                <a:solidFill>
                  <a:schemeClr val="bg1"/>
                </a:solidFill>
                <a:cs typeface="Calibri"/>
              </a:rPr>
              <a:t>All the team members are expected to involve in project discussions and attend the meetings promptly. Absence during multiple meetings will affect the team’s performance and efficiency. </a:t>
            </a:r>
          </a:p>
          <a:p>
            <a:pPr marL="0" indent="0">
              <a:lnSpc>
                <a:spcPct val="100000"/>
              </a:lnSpc>
              <a:buNone/>
            </a:pPr>
            <a:r>
              <a:rPr lang="en-US" sz="1400" dirty="0">
                <a:solidFill>
                  <a:schemeClr val="bg1"/>
                </a:solidFill>
                <a:cs typeface="Calibri"/>
              </a:rPr>
              <a:t>The team member can discuss beforehand with the team leader if he/she is going to miss the meeting or make it up for it before the next meeting is scheduled.</a:t>
            </a:r>
          </a:p>
          <a:p>
            <a:pPr marL="0" indent="0">
              <a:lnSpc>
                <a:spcPct val="100000"/>
              </a:lnSpc>
              <a:buNone/>
            </a:pPr>
            <a:r>
              <a:rPr lang="en-US" sz="1800" b="1" dirty="0">
                <a:solidFill>
                  <a:schemeClr val="accent4"/>
                </a:solidFill>
                <a:cs typeface="Calibri"/>
              </a:rPr>
              <a:t>Communication</a:t>
            </a:r>
            <a:r>
              <a:rPr lang="en-US" sz="1400" dirty="0">
                <a:solidFill>
                  <a:schemeClr val="bg1"/>
                </a:solidFill>
                <a:cs typeface="Calibri"/>
              </a:rPr>
              <a:t>:</a:t>
            </a:r>
          </a:p>
          <a:p>
            <a:pPr marL="0" indent="0">
              <a:lnSpc>
                <a:spcPct val="100000"/>
              </a:lnSpc>
              <a:buNone/>
            </a:pPr>
            <a:r>
              <a:rPr lang="en-US" sz="1400" dirty="0">
                <a:solidFill>
                  <a:schemeClr val="bg1"/>
                </a:solidFill>
                <a:cs typeface="Calibri"/>
              </a:rPr>
              <a:t>The team will communicate with each other using WhatsApp group and meetings will be scheduled on Zoom.</a:t>
            </a:r>
          </a:p>
          <a:p>
            <a:pPr marL="0" indent="0">
              <a:lnSpc>
                <a:spcPct val="100000"/>
              </a:lnSpc>
              <a:buNone/>
            </a:pPr>
            <a:r>
              <a:rPr lang="en-US" sz="1400" dirty="0">
                <a:solidFill>
                  <a:schemeClr val="bg1"/>
                </a:solidFill>
                <a:cs typeface="Calibri"/>
              </a:rPr>
              <a:t>Jira software will be used to track the assigned tasks. For any dependency on another task, mention it in the task comments.</a:t>
            </a:r>
          </a:p>
          <a:p>
            <a:pPr marL="0" indent="0">
              <a:lnSpc>
                <a:spcPct val="100000"/>
              </a:lnSpc>
              <a:buNone/>
            </a:pPr>
            <a:r>
              <a:rPr lang="en-US" sz="1400" dirty="0">
                <a:solidFill>
                  <a:schemeClr val="bg1"/>
                </a:solidFill>
                <a:cs typeface="Calibri"/>
              </a:rPr>
              <a:t>Task management, bugs, sprint planning, and meeting minutes will be tracked in Jira.</a:t>
            </a:r>
          </a:p>
          <a:p>
            <a:pPr marL="0" indent="0">
              <a:lnSpc>
                <a:spcPct val="100000"/>
              </a:lnSpc>
              <a:buNone/>
            </a:pPr>
            <a:r>
              <a:rPr lang="en-US" sz="1400" dirty="0">
                <a:solidFill>
                  <a:schemeClr val="bg1"/>
                </a:solidFill>
                <a:cs typeface="Calibri"/>
              </a:rPr>
              <a:t>To share the final deliverables, Google docs will be used where all the team members can edit the document.</a:t>
            </a:r>
          </a:p>
          <a:p>
            <a:pPr indent="0">
              <a:lnSpc>
                <a:spcPct val="100000"/>
              </a:lnSpc>
            </a:pPr>
            <a:endParaRPr lang="en-US" sz="1400" dirty="0">
              <a:solidFill>
                <a:schemeClr val="bg1"/>
              </a:solidFill>
              <a:latin typeface="Calibri Light"/>
              <a:cs typeface="Calibri"/>
            </a:endParaRPr>
          </a:p>
        </p:txBody>
      </p:sp>
      <p:sp>
        <p:nvSpPr>
          <p:cNvPr id="9" name="Content Placeholder 2">
            <a:extLst>
              <a:ext uri="{FF2B5EF4-FFF2-40B4-BE49-F238E27FC236}">
                <a16:creationId xmlns:a16="http://schemas.microsoft.com/office/drawing/2014/main" id="{57FB471E-C6D8-CDC4-5BF1-CE318F290348}"/>
              </a:ext>
            </a:extLst>
          </p:cNvPr>
          <p:cNvSpPr txBox="1">
            <a:spLocks/>
          </p:cNvSpPr>
          <p:nvPr/>
        </p:nvSpPr>
        <p:spPr>
          <a:xfrm>
            <a:off x="4984690" y="1195355"/>
            <a:ext cx="5195630" cy="5542072"/>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Wingdings 3" charset="2"/>
              <a:buNone/>
            </a:pPr>
            <a:r>
              <a:rPr lang="en-US" b="1" dirty="0">
                <a:solidFill>
                  <a:schemeClr val="accent4"/>
                </a:solidFill>
                <a:cs typeface="Calibri"/>
              </a:rPr>
              <a:t>Work Division</a:t>
            </a:r>
            <a:r>
              <a:rPr lang="en-US" sz="1400" b="1" dirty="0">
                <a:solidFill>
                  <a:schemeClr val="bg1"/>
                </a:solidFill>
                <a:cs typeface="Calibri"/>
              </a:rPr>
              <a:t>:</a:t>
            </a:r>
          </a:p>
          <a:p>
            <a:r>
              <a:rPr lang="en-US" sz="1400" dirty="0">
                <a:solidFill>
                  <a:schemeClr val="bg1"/>
                </a:solidFill>
                <a:cs typeface="Calibri"/>
              </a:rPr>
              <a:t>The entire project work should be divided into equal parts, and equal responsibilities should be given to all the team members.</a:t>
            </a:r>
          </a:p>
          <a:p>
            <a:r>
              <a:rPr lang="en-US" sz="1400" dirty="0">
                <a:solidFill>
                  <a:schemeClr val="bg1"/>
                </a:solidFill>
                <a:cs typeface="Calibri"/>
              </a:rPr>
              <a:t>Each team member should complete their division of work before the deadline. If they are unable to complete the work on time, that hinders the performance of the entire team. If in case a team member is facing trouble and issues at some point, they can share it with others so that they can help each other and complete the work before the deadline.</a:t>
            </a:r>
          </a:p>
          <a:p>
            <a:endParaRPr lang="en-US" sz="1400" dirty="0">
              <a:solidFill>
                <a:schemeClr val="bg1"/>
              </a:solidFill>
              <a:cs typeface="Calibri"/>
            </a:endParaRPr>
          </a:p>
          <a:p>
            <a:pPr marL="0" indent="0">
              <a:buFont typeface="Wingdings 3" charset="2"/>
              <a:buNone/>
            </a:pPr>
            <a:r>
              <a:rPr lang="en-US" b="1" dirty="0">
                <a:solidFill>
                  <a:schemeClr val="accent4"/>
                </a:solidFill>
                <a:cs typeface="Calibri"/>
              </a:rPr>
              <a:t>Meetings</a:t>
            </a:r>
            <a:r>
              <a:rPr lang="en-US" sz="1400" dirty="0">
                <a:solidFill>
                  <a:schemeClr val="bg1"/>
                </a:solidFill>
                <a:cs typeface="Calibri"/>
              </a:rPr>
              <a:t>:</a:t>
            </a:r>
          </a:p>
          <a:p>
            <a:r>
              <a:rPr lang="en-US" sz="1400" dirty="0">
                <a:solidFill>
                  <a:schemeClr val="bg1"/>
                </a:solidFill>
                <a:cs typeface="Calibri"/>
              </a:rPr>
              <a:t>All the team members will meet on zoom virtually every Tuesday and Friday. All the team members must be present, as attendance is mandatory unless there is an exceptional case.</a:t>
            </a:r>
          </a:p>
          <a:p>
            <a:r>
              <a:rPr lang="en-US" sz="1400" dirty="0">
                <a:solidFill>
                  <a:schemeClr val="bg1"/>
                </a:solidFill>
                <a:cs typeface="Calibri"/>
              </a:rPr>
              <a:t>The team leader would be responsible for sending meeting details and conducting the meeting.</a:t>
            </a:r>
          </a:p>
          <a:p>
            <a:r>
              <a:rPr lang="en-US" sz="1400" dirty="0">
                <a:solidFill>
                  <a:schemeClr val="bg1"/>
                </a:solidFill>
                <a:cs typeface="Calibri"/>
              </a:rPr>
              <a:t>A meeting track or meeting minutes report would be listed after every meeting to keep track of the project and its progress.</a:t>
            </a:r>
          </a:p>
          <a:p>
            <a:r>
              <a:rPr lang="en-US" sz="1400" dirty="0">
                <a:solidFill>
                  <a:schemeClr val="bg1"/>
                </a:solidFill>
                <a:cs typeface="Calibri"/>
              </a:rPr>
              <a:t>Every team member is expected to come up with ideas, participate in the discussion, and give an update on their progress for their part of the work.</a:t>
            </a:r>
          </a:p>
        </p:txBody>
      </p:sp>
      <p:sp>
        <p:nvSpPr>
          <p:cNvPr id="3" name="TextBox 2">
            <a:extLst>
              <a:ext uri="{FF2B5EF4-FFF2-40B4-BE49-F238E27FC236}">
                <a16:creationId xmlns:a16="http://schemas.microsoft.com/office/drawing/2014/main" id="{1BCEB4A1-3BE0-4E02-80AC-882B527D7A05}"/>
              </a:ext>
            </a:extLst>
          </p:cNvPr>
          <p:cNvSpPr txBox="1"/>
          <p:nvPr/>
        </p:nvSpPr>
        <p:spPr>
          <a:xfrm>
            <a:off x="10180320" y="5160447"/>
            <a:ext cx="1911101" cy="1661993"/>
          </a:xfrm>
          <a:prstGeom prst="rect">
            <a:avLst/>
          </a:prstGeom>
          <a:noFill/>
        </p:spPr>
        <p:txBody>
          <a:bodyPr wrap="none" rtlCol="0">
            <a:spAutoFit/>
          </a:bodyPr>
          <a:lstStyle/>
          <a:p>
            <a:r>
              <a:rPr lang="en-US" dirty="0">
                <a:solidFill>
                  <a:schemeClr val="bg1"/>
                </a:solidFill>
              </a:rPr>
              <a:t>TEAM MEMBERS</a:t>
            </a:r>
          </a:p>
          <a:p>
            <a:pPr marL="342900" indent="-342900">
              <a:buAutoNum type="arabicPeriod"/>
            </a:pPr>
            <a:r>
              <a:rPr lang="en-US" sz="1400" dirty="0">
                <a:solidFill>
                  <a:schemeClr val="bg1"/>
                </a:solidFill>
              </a:rPr>
              <a:t>AJAY KUMAR</a:t>
            </a:r>
          </a:p>
          <a:p>
            <a:pPr marL="342900" indent="-342900">
              <a:buAutoNum type="arabicPeriod"/>
            </a:pPr>
            <a:r>
              <a:rPr lang="en-US" sz="1400" dirty="0">
                <a:solidFill>
                  <a:schemeClr val="bg1"/>
                </a:solidFill>
              </a:rPr>
              <a:t>AMARENDAR</a:t>
            </a:r>
          </a:p>
          <a:p>
            <a:pPr marL="342900" indent="-342900">
              <a:buAutoNum type="arabicPeriod"/>
            </a:pPr>
            <a:r>
              <a:rPr lang="en-US" sz="1400" dirty="0">
                <a:solidFill>
                  <a:schemeClr val="bg1"/>
                </a:solidFill>
              </a:rPr>
              <a:t>RAVI TEJA</a:t>
            </a:r>
          </a:p>
          <a:p>
            <a:pPr marL="342900" indent="-342900">
              <a:buAutoNum type="arabicPeriod"/>
            </a:pPr>
            <a:r>
              <a:rPr lang="en-US" sz="1400" dirty="0">
                <a:solidFill>
                  <a:schemeClr val="bg1"/>
                </a:solidFill>
              </a:rPr>
              <a:t>SREEJA</a:t>
            </a:r>
          </a:p>
          <a:p>
            <a:pPr marL="342900" indent="-342900">
              <a:buAutoNum type="arabicPeriod"/>
            </a:pPr>
            <a:r>
              <a:rPr lang="en-US" sz="1400" dirty="0">
                <a:solidFill>
                  <a:schemeClr val="bg1"/>
                </a:solidFill>
              </a:rPr>
              <a:t>PRUTHVI RAJ</a:t>
            </a:r>
          </a:p>
          <a:p>
            <a:pPr marL="342900" indent="-342900">
              <a:buAutoNum type="arabicPeriod"/>
            </a:pPr>
            <a:r>
              <a:rPr lang="en-US" sz="1400" dirty="0">
                <a:solidFill>
                  <a:schemeClr val="bg1"/>
                </a:solidFill>
              </a:rPr>
              <a:t>MOUNIK</a:t>
            </a:r>
          </a:p>
        </p:txBody>
      </p:sp>
    </p:spTree>
    <p:extLst>
      <p:ext uri="{BB962C8B-B14F-4D97-AF65-F5344CB8AC3E}">
        <p14:creationId xmlns:p14="http://schemas.microsoft.com/office/powerpoint/2010/main" val="404109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7DE5-90E3-2869-C947-194B5463446B}"/>
              </a:ext>
            </a:extLst>
          </p:cNvPr>
          <p:cNvSpPr>
            <a:spLocks noGrp="1"/>
          </p:cNvSpPr>
          <p:nvPr>
            <p:ph type="title"/>
          </p:nvPr>
        </p:nvSpPr>
        <p:spPr>
          <a:xfrm>
            <a:off x="-701290" y="227228"/>
            <a:ext cx="3305441" cy="752827"/>
          </a:xfrm>
        </p:spPr>
        <p:txBody>
          <a:bodyPr>
            <a:noAutofit/>
          </a:bodyPr>
          <a:lstStyle/>
          <a:p>
            <a:pPr defTabSz="630936"/>
            <a:r>
              <a:rPr lang="en-GB" b="1" kern="1200" dirty="0">
                <a:solidFill>
                  <a:schemeClr val="bg1"/>
                </a:solidFill>
                <a:latin typeface="+mj-lt"/>
                <a:ea typeface="+mj-ea"/>
                <a:cs typeface="+mj-cs"/>
              </a:rPr>
              <a:t>Persona</a:t>
            </a:r>
            <a:endParaRPr lang="en-GB" b="1" dirty="0">
              <a:solidFill>
                <a:schemeClr val="bg1"/>
              </a:solidFill>
              <a:cs typeface="Calibri Light"/>
            </a:endParaRPr>
          </a:p>
        </p:txBody>
      </p:sp>
      <p:pic>
        <p:nvPicPr>
          <p:cNvPr id="4" name="Picture 4">
            <a:extLst>
              <a:ext uri="{FF2B5EF4-FFF2-40B4-BE49-F238E27FC236}">
                <a16:creationId xmlns:a16="http://schemas.microsoft.com/office/drawing/2014/main" id="{68869561-76BD-D355-895D-2B7739EB3E56}"/>
              </a:ext>
            </a:extLst>
          </p:cNvPr>
          <p:cNvPicPr>
            <a:picLocks noGrp="1" noChangeAspect="1"/>
          </p:cNvPicPr>
          <p:nvPr>
            <p:ph idx="1"/>
          </p:nvPr>
        </p:nvPicPr>
        <p:blipFill>
          <a:blip r:embed="rId2"/>
          <a:stretch>
            <a:fillRect/>
          </a:stretch>
        </p:blipFill>
        <p:spPr>
          <a:xfrm>
            <a:off x="7920045" y="781368"/>
            <a:ext cx="3466412" cy="2364842"/>
          </a:xfrm>
        </p:spPr>
      </p:pic>
      <p:sp>
        <p:nvSpPr>
          <p:cNvPr id="5" name="TextBox 4">
            <a:extLst>
              <a:ext uri="{FF2B5EF4-FFF2-40B4-BE49-F238E27FC236}">
                <a16:creationId xmlns:a16="http://schemas.microsoft.com/office/drawing/2014/main" id="{57BA7695-C8A4-1ECD-05A0-8D548F8B83B9}"/>
              </a:ext>
            </a:extLst>
          </p:cNvPr>
          <p:cNvSpPr txBox="1"/>
          <p:nvPr/>
        </p:nvSpPr>
        <p:spPr>
          <a:xfrm>
            <a:off x="955730" y="2707452"/>
            <a:ext cx="6860665"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latin typeface="+mn-lt"/>
                <a:ea typeface="+mn-lt"/>
                <a:cs typeface="+mn-lt"/>
              </a:rPr>
              <a:t>Profile</a:t>
            </a:r>
            <a:r>
              <a:rPr lang="en-US" sz="1400" kern="1200" dirty="0">
                <a:solidFill>
                  <a:schemeClr val="bg1"/>
                </a:solidFill>
                <a:latin typeface="+mn-lt"/>
                <a:ea typeface="+mn-lt"/>
                <a:cs typeface="+mn-lt"/>
              </a:rPr>
              <a:t>:</a:t>
            </a:r>
          </a:p>
          <a:p>
            <a:pPr defTabSz="630936">
              <a:spcAft>
                <a:spcPts val="600"/>
              </a:spcAft>
            </a:pPr>
            <a:r>
              <a:rPr lang="en-US" sz="1400" kern="1200" dirty="0">
                <a:solidFill>
                  <a:schemeClr val="bg1"/>
                </a:solidFill>
                <a:latin typeface="+mn-lt"/>
                <a:ea typeface="+mn-lt"/>
                <a:cs typeface="+mn-lt"/>
              </a:rPr>
              <a:t>James is a tenured professor in the Computer Science department at a large university. He teaches both undergraduate and graduate-level courses and conducts research in his field. Due to the COVID-19 pandemic, his classes have been moved online, and he uses various platforms to deliver lectures, holds office hours, and communicate with his students. He lives with his spouse and two children, who are also attending school virtually.</a:t>
            </a:r>
          </a:p>
        </p:txBody>
      </p:sp>
      <p:sp>
        <p:nvSpPr>
          <p:cNvPr id="6" name="TextBox 5">
            <a:extLst>
              <a:ext uri="{FF2B5EF4-FFF2-40B4-BE49-F238E27FC236}">
                <a16:creationId xmlns:a16="http://schemas.microsoft.com/office/drawing/2014/main" id="{616AAD9D-2EEE-4268-A5D7-4E1B836A06AC}"/>
              </a:ext>
            </a:extLst>
          </p:cNvPr>
          <p:cNvSpPr txBox="1"/>
          <p:nvPr/>
        </p:nvSpPr>
        <p:spPr>
          <a:xfrm>
            <a:off x="954093" y="1530781"/>
            <a:ext cx="38665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latin typeface="Calibri"/>
                <a:ea typeface="+mn-ea"/>
                <a:cs typeface="Segoe UI"/>
              </a:rPr>
              <a:t>Name</a:t>
            </a:r>
            <a:r>
              <a:rPr lang="en-US" sz="1400" kern="1200" dirty="0">
                <a:solidFill>
                  <a:schemeClr val="bg1"/>
                </a:solidFill>
                <a:latin typeface="Calibri"/>
                <a:ea typeface="+mn-ea"/>
                <a:cs typeface="Segoe UI"/>
              </a:rPr>
              <a:t>: Professor James​</a:t>
            </a:r>
            <a:endParaRPr lang="en-US" sz="1400" kern="1200" dirty="0">
              <a:solidFill>
                <a:schemeClr val="bg1"/>
              </a:solidFill>
              <a:latin typeface="Calibri"/>
              <a:cs typeface="Segoe UI"/>
            </a:endParaRPr>
          </a:p>
          <a:p>
            <a:pPr defTabSz="630936">
              <a:spcAft>
                <a:spcPts val="600"/>
              </a:spcAft>
            </a:pPr>
            <a:r>
              <a:rPr lang="en-US" b="1" kern="1200" dirty="0">
                <a:solidFill>
                  <a:schemeClr val="accent4"/>
                </a:solidFill>
                <a:latin typeface="Calibri"/>
                <a:ea typeface="+mn-ea"/>
                <a:cs typeface="Segoe UI"/>
              </a:rPr>
              <a:t>Age</a:t>
            </a:r>
            <a:r>
              <a:rPr lang="en-US" sz="1400" kern="1200" dirty="0">
                <a:solidFill>
                  <a:schemeClr val="bg1"/>
                </a:solidFill>
                <a:latin typeface="Calibri"/>
                <a:ea typeface="+mn-ea"/>
                <a:cs typeface="Segoe UI"/>
              </a:rPr>
              <a:t>: 45​</a:t>
            </a:r>
            <a:endParaRPr lang="en-US" sz="1400" kern="1200" dirty="0">
              <a:solidFill>
                <a:schemeClr val="bg1"/>
              </a:solidFill>
              <a:latin typeface="Calibri"/>
              <a:cs typeface="Segoe UI"/>
            </a:endParaRPr>
          </a:p>
          <a:p>
            <a:pPr defTabSz="630936">
              <a:spcAft>
                <a:spcPts val="600"/>
              </a:spcAft>
            </a:pPr>
            <a:r>
              <a:rPr lang="en-US" b="1" kern="1200" dirty="0">
                <a:solidFill>
                  <a:schemeClr val="accent4"/>
                </a:solidFill>
                <a:latin typeface="Calibri"/>
                <a:ea typeface="+mn-ea"/>
                <a:cs typeface="Segoe UI"/>
              </a:rPr>
              <a:t>Occupation</a:t>
            </a:r>
            <a:r>
              <a:rPr lang="en-US" sz="1400" kern="1200" dirty="0">
                <a:solidFill>
                  <a:schemeClr val="bg1"/>
                </a:solidFill>
                <a:latin typeface="Calibri"/>
                <a:ea typeface="+mn-ea"/>
                <a:cs typeface="Segoe UI"/>
              </a:rPr>
              <a:t>: </a:t>
            </a:r>
            <a:r>
              <a:rPr lang="en-US" sz="1400" dirty="0">
                <a:solidFill>
                  <a:schemeClr val="bg1"/>
                </a:solidFill>
                <a:latin typeface="Calibri"/>
                <a:cs typeface="Segoe UI"/>
              </a:rPr>
              <a:t>University</a:t>
            </a:r>
            <a:r>
              <a:rPr lang="en-US" sz="1400" kern="1200" dirty="0">
                <a:solidFill>
                  <a:schemeClr val="bg1"/>
                </a:solidFill>
                <a:latin typeface="Calibri"/>
                <a:ea typeface="+mn-ea"/>
                <a:cs typeface="Segoe UI"/>
              </a:rPr>
              <a:t> Professor​</a:t>
            </a:r>
            <a:endParaRPr lang="en-US" sz="1400" kern="1200" dirty="0">
              <a:solidFill>
                <a:schemeClr val="bg1"/>
              </a:solidFill>
              <a:latin typeface="Calibri"/>
              <a:cs typeface="Segoe UI"/>
            </a:endParaRPr>
          </a:p>
        </p:txBody>
      </p:sp>
      <p:sp>
        <p:nvSpPr>
          <p:cNvPr id="7" name="TextBox 1">
            <a:extLst>
              <a:ext uri="{FF2B5EF4-FFF2-40B4-BE49-F238E27FC236}">
                <a16:creationId xmlns:a16="http://schemas.microsoft.com/office/drawing/2014/main" id="{8728F412-2523-CD1C-BC62-5D63C086105D}"/>
              </a:ext>
            </a:extLst>
          </p:cNvPr>
          <p:cNvSpPr txBox="1"/>
          <p:nvPr/>
        </p:nvSpPr>
        <p:spPr>
          <a:xfrm>
            <a:off x="951431" y="4462278"/>
            <a:ext cx="7746709" cy="146193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mn-lt"/>
                <a:ea typeface="+mn-ea"/>
                <a:cs typeface="+mn-cs"/>
              </a:rPr>
              <a:t>Goals and Motivations</a:t>
            </a:r>
            <a:r>
              <a:rPr lang="en-US" sz="1400" kern="1200" dirty="0">
                <a:solidFill>
                  <a:schemeClr val="bg1"/>
                </a:solidFill>
                <a:latin typeface="+mn-lt"/>
                <a:ea typeface="+mn-ea"/>
                <a:cs typeface="+mn-cs"/>
              </a:rPr>
              <a:t>:</a:t>
            </a:r>
            <a:endParaRPr lang="en-US" sz="1400" kern="1200" dirty="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Deliver high-quality lectures and course material to his students</a:t>
            </a:r>
            <a:br>
              <a:rPr lang="en-US" sz="1400" kern="1200" dirty="0"/>
            </a:br>
            <a:r>
              <a:rPr lang="en-US" sz="1400" kern="1200" dirty="0">
                <a:solidFill>
                  <a:schemeClr val="bg1"/>
                </a:solidFill>
                <a:latin typeface="+mn-lt"/>
                <a:ea typeface="+mn-ea"/>
                <a:cs typeface="+mn-cs"/>
              </a:rPr>
              <a:t>Engage his students and create a dynamic and interactive virtual classroom environment.</a:t>
            </a:r>
            <a:endParaRPr lang="en-US" sz="1400" kern="1200" dirty="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Ensure that his students are keeping up with the coursework and meeting their learning objectives.</a:t>
            </a:r>
            <a:endParaRPr lang="en-US" sz="1400" kern="1200" dirty="0">
              <a:solidFill>
                <a:schemeClr val="bg1"/>
              </a:solidFill>
              <a:latin typeface="+mn-lt"/>
              <a:cs typeface="Calibri"/>
            </a:endParaRPr>
          </a:p>
          <a:p>
            <a:pPr marL="196850" indent="-196850" defTabSz="315468">
              <a:spcAft>
                <a:spcPts val="600"/>
              </a:spcAft>
              <a:buFont typeface="Arial"/>
              <a:buChar char="•"/>
            </a:pPr>
            <a:r>
              <a:rPr lang="en-US" sz="1400" kern="1200" dirty="0">
                <a:solidFill>
                  <a:schemeClr val="bg1"/>
                </a:solidFill>
                <a:latin typeface="+mn-lt"/>
                <a:ea typeface="+mn-ea"/>
                <a:cs typeface="+mn-cs"/>
              </a:rPr>
              <a:t>Provide effective feedback and support to his students.</a:t>
            </a:r>
            <a:endParaRPr lang="en-US" sz="1400" dirty="0">
              <a:solidFill>
                <a:schemeClr val="bg1"/>
              </a:solidFill>
              <a:cs typeface="Calibri"/>
            </a:endParaRPr>
          </a:p>
        </p:txBody>
      </p:sp>
    </p:spTree>
    <p:extLst>
      <p:ext uri="{BB962C8B-B14F-4D97-AF65-F5344CB8AC3E}">
        <p14:creationId xmlns:p14="http://schemas.microsoft.com/office/powerpoint/2010/main" val="305186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D1E802C-7BD8-C410-3621-5A9BA9BD37C7}"/>
              </a:ext>
            </a:extLst>
          </p:cNvPr>
          <p:cNvSpPr>
            <a:spLocks noGrp="1"/>
          </p:cNvSpPr>
          <p:nvPr>
            <p:ph type="title"/>
          </p:nvPr>
        </p:nvSpPr>
        <p:spPr>
          <a:xfrm>
            <a:off x="-573822" y="327905"/>
            <a:ext cx="3196376" cy="751935"/>
          </a:xfrm>
        </p:spPr>
        <p:txBody>
          <a:bodyPr>
            <a:normAutofit/>
          </a:bodyPr>
          <a:lstStyle/>
          <a:p>
            <a:pPr defTabSz="630936"/>
            <a:r>
              <a:rPr lang="en-GB" b="1" kern="1200" dirty="0">
                <a:solidFill>
                  <a:schemeClr val="bg1"/>
                </a:solidFill>
                <a:latin typeface="+mj-lt"/>
                <a:ea typeface="+mj-ea"/>
                <a:cs typeface="+mj-cs"/>
              </a:rPr>
              <a:t>Persona</a:t>
            </a:r>
            <a:endParaRPr lang="en-GB" b="1" dirty="0">
              <a:solidFill>
                <a:schemeClr val="bg1"/>
              </a:solidFill>
              <a:cs typeface="Calibri Light"/>
            </a:endParaRPr>
          </a:p>
        </p:txBody>
      </p:sp>
      <p:sp>
        <p:nvSpPr>
          <p:cNvPr id="9" name="TextBox 8">
            <a:extLst>
              <a:ext uri="{FF2B5EF4-FFF2-40B4-BE49-F238E27FC236}">
                <a16:creationId xmlns:a16="http://schemas.microsoft.com/office/drawing/2014/main" id="{1A63594D-7A58-257F-7FEF-DBA8BADC0675}"/>
              </a:ext>
            </a:extLst>
          </p:cNvPr>
          <p:cNvSpPr txBox="1"/>
          <p:nvPr/>
        </p:nvSpPr>
        <p:spPr>
          <a:xfrm>
            <a:off x="967050" y="2677977"/>
            <a:ext cx="7731555"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30936">
              <a:spcAft>
                <a:spcPts val="600"/>
              </a:spcAft>
            </a:pPr>
            <a:r>
              <a:rPr lang="en-US" b="1" kern="1200" dirty="0">
                <a:solidFill>
                  <a:schemeClr val="accent4"/>
                </a:solidFill>
                <a:ea typeface="+mn-lt"/>
                <a:cs typeface="+mn-lt"/>
              </a:rPr>
              <a:t>Profile</a:t>
            </a:r>
            <a:r>
              <a:rPr lang="en-US" sz="1400" kern="1200" dirty="0">
                <a:solidFill>
                  <a:schemeClr val="bg1"/>
                </a:solidFill>
                <a:ea typeface="+mn-lt"/>
                <a:cs typeface="+mn-lt"/>
              </a:rPr>
              <a:t>:</a:t>
            </a:r>
          </a:p>
          <a:p>
            <a:pPr defTabSz="630936">
              <a:spcAft>
                <a:spcPts val="600"/>
              </a:spcAft>
            </a:pPr>
            <a:r>
              <a:rPr lang="en-US" sz="1400" kern="1200" dirty="0">
                <a:solidFill>
                  <a:schemeClr val="bg1"/>
                </a:solidFill>
                <a:ea typeface="+mn-lt"/>
                <a:cs typeface="+mn-lt"/>
              </a:rPr>
              <a:t>Sarah is a full-time student pursuing a degree in psychology. Due to the COVID-19 pandemic, her classes have been moved online, and she uses Zoom to attend lectures, participate in group discussions, and communicate with her professors and classmates. </a:t>
            </a:r>
          </a:p>
          <a:p>
            <a:pPr defTabSz="630936">
              <a:spcAft>
                <a:spcPts val="600"/>
              </a:spcAft>
            </a:pPr>
            <a:r>
              <a:rPr lang="en-US" sz="1400" kern="1200" dirty="0">
                <a:solidFill>
                  <a:schemeClr val="bg1"/>
                </a:solidFill>
                <a:ea typeface="+mn-lt"/>
                <a:cs typeface="+mn-lt"/>
              </a:rPr>
              <a:t>She lives in a small apartment with roommates and shares a room with one of them. </a:t>
            </a:r>
          </a:p>
          <a:p>
            <a:pPr defTabSz="630936">
              <a:spcAft>
                <a:spcPts val="600"/>
              </a:spcAft>
            </a:pPr>
            <a:r>
              <a:rPr lang="en-US" sz="1400" kern="1200" dirty="0">
                <a:solidFill>
                  <a:schemeClr val="bg1"/>
                </a:solidFill>
                <a:ea typeface="+mn-lt"/>
                <a:cs typeface="+mn-lt"/>
              </a:rPr>
              <a:t>She has a busy schedule and often has to balance her coursework with a part-time job and other responsibilities.</a:t>
            </a:r>
          </a:p>
        </p:txBody>
      </p:sp>
      <p:sp>
        <p:nvSpPr>
          <p:cNvPr id="13" name="TextBox 12">
            <a:extLst>
              <a:ext uri="{FF2B5EF4-FFF2-40B4-BE49-F238E27FC236}">
                <a16:creationId xmlns:a16="http://schemas.microsoft.com/office/drawing/2014/main" id="{AD2258EE-E37E-DCC5-FD54-83D6D7CBFE92}"/>
              </a:ext>
            </a:extLst>
          </p:cNvPr>
          <p:cNvSpPr txBox="1"/>
          <p:nvPr/>
        </p:nvSpPr>
        <p:spPr>
          <a:xfrm>
            <a:off x="962163" y="4643558"/>
            <a:ext cx="7737537" cy="138499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cs typeface="Calibri Light"/>
              </a:rPr>
              <a:t>Goals and Motivations</a:t>
            </a:r>
            <a:r>
              <a:rPr lang="en-US" sz="1400" kern="1200" dirty="0">
                <a:solidFill>
                  <a:schemeClr val="bg1"/>
                </a:solidFill>
                <a:cs typeface="Calibri Light"/>
              </a:rPr>
              <a:t>:</a:t>
            </a:r>
          </a:p>
          <a:p>
            <a:pPr marL="196850" indent="-196850" defTabSz="315468">
              <a:spcAft>
                <a:spcPts val="600"/>
              </a:spcAft>
              <a:buFont typeface="Arial"/>
              <a:buChar char="•"/>
            </a:pPr>
            <a:r>
              <a:rPr lang="en-US" sz="1400" kern="1200" dirty="0">
                <a:solidFill>
                  <a:schemeClr val="bg1"/>
                </a:solidFill>
                <a:ea typeface="+mn-lt"/>
                <a:cs typeface="+mn-lt"/>
              </a:rPr>
              <a:t>Attend all her classes and be an active participant in class discussions</a:t>
            </a:r>
            <a:br>
              <a:rPr lang="en-US" sz="1400" kern="1200" dirty="0">
                <a:ea typeface="+mn-lt"/>
                <a:cs typeface="+mn-lt"/>
              </a:rPr>
            </a:br>
            <a:r>
              <a:rPr lang="en-US" sz="1400" kern="1200" dirty="0">
                <a:solidFill>
                  <a:schemeClr val="bg1"/>
                </a:solidFill>
                <a:ea typeface="+mn-lt"/>
                <a:cs typeface="+mn-lt"/>
              </a:rPr>
              <a:t>Stay organized and manage her time effectively to meet assignment deadlines.</a:t>
            </a:r>
          </a:p>
          <a:p>
            <a:pPr marL="196850" indent="-196850" defTabSz="315468">
              <a:spcAft>
                <a:spcPts val="600"/>
              </a:spcAft>
              <a:buFont typeface="Arial"/>
              <a:buChar char="•"/>
            </a:pPr>
            <a:r>
              <a:rPr lang="en-US" sz="1400" kern="1200" dirty="0">
                <a:solidFill>
                  <a:schemeClr val="bg1"/>
                </a:solidFill>
                <a:ea typeface="+mn-lt"/>
                <a:cs typeface="+mn-lt"/>
              </a:rPr>
              <a:t>Have a reliable and user-friendly platform for attending virtual classes. Connect with her professors and classmates, and build a community within her course</a:t>
            </a:r>
            <a:endParaRPr lang="en-US" sz="1400" dirty="0">
              <a:solidFill>
                <a:schemeClr val="bg1"/>
              </a:solidFill>
              <a:ea typeface="+mn-lt"/>
              <a:cs typeface="+mn-lt"/>
            </a:endParaRPr>
          </a:p>
        </p:txBody>
      </p:sp>
      <p:pic>
        <p:nvPicPr>
          <p:cNvPr id="14" name="Picture 14">
            <a:extLst>
              <a:ext uri="{FF2B5EF4-FFF2-40B4-BE49-F238E27FC236}">
                <a16:creationId xmlns:a16="http://schemas.microsoft.com/office/drawing/2014/main" id="{D9E9C560-DC26-3688-C1BB-8C137C0384A2}"/>
              </a:ext>
            </a:extLst>
          </p:cNvPr>
          <p:cNvPicPr>
            <a:picLocks noChangeAspect="1"/>
          </p:cNvPicPr>
          <p:nvPr/>
        </p:nvPicPr>
        <p:blipFill>
          <a:blip r:embed="rId2"/>
          <a:stretch>
            <a:fillRect/>
          </a:stretch>
        </p:blipFill>
        <p:spPr>
          <a:xfrm>
            <a:off x="8750497" y="746378"/>
            <a:ext cx="2417137" cy="2589489"/>
          </a:xfrm>
          <a:prstGeom prst="rect">
            <a:avLst/>
          </a:prstGeom>
        </p:spPr>
      </p:pic>
      <p:sp>
        <p:nvSpPr>
          <p:cNvPr id="17" name="TextBox 1">
            <a:extLst>
              <a:ext uri="{FF2B5EF4-FFF2-40B4-BE49-F238E27FC236}">
                <a16:creationId xmlns:a16="http://schemas.microsoft.com/office/drawing/2014/main" id="{C0F97663-81E6-F5BA-7805-567989A34A44}"/>
              </a:ext>
            </a:extLst>
          </p:cNvPr>
          <p:cNvSpPr txBox="1"/>
          <p:nvPr/>
        </p:nvSpPr>
        <p:spPr>
          <a:xfrm>
            <a:off x="966014" y="1492185"/>
            <a:ext cx="3415471"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ea typeface="+mn-ea"/>
                <a:cs typeface="Calibri"/>
              </a:rPr>
              <a:t>Name</a:t>
            </a:r>
            <a:r>
              <a:rPr lang="en-US" sz="1400" kern="1200" dirty="0">
                <a:solidFill>
                  <a:schemeClr val="bg1"/>
                </a:solidFill>
                <a:ea typeface="+mn-ea"/>
                <a:cs typeface="Calibri"/>
              </a:rPr>
              <a:t>: Sarah</a:t>
            </a:r>
            <a:endParaRPr lang="en-US" sz="1400" kern="1200" dirty="0">
              <a:solidFill>
                <a:schemeClr val="bg1"/>
              </a:solidFill>
              <a:cs typeface="Calibri"/>
            </a:endParaRPr>
          </a:p>
          <a:p>
            <a:pPr defTabSz="315468">
              <a:spcAft>
                <a:spcPts val="600"/>
              </a:spcAft>
            </a:pPr>
            <a:r>
              <a:rPr lang="en-US" b="1" kern="1200" dirty="0">
                <a:solidFill>
                  <a:schemeClr val="accent4"/>
                </a:solidFill>
                <a:ea typeface="+mn-ea"/>
                <a:cs typeface="Calibri"/>
              </a:rPr>
              <a:t>Age</a:t>
            </a:r>
            <a:r>
              <a:rPr lang="en-US" sz="1400" kern="1200" dirty="0">
                <a:solidFill>
                  <a:schemeClr val="bg1"/>
                </a:solidFill>
                <a:ea typeface="+mn-ea"/>
                <a:cs typeface="Calibri"/>
              </a:rPr>
              <a:t>: 24</a:t>
            </a:r>
            <a:endParaRPr lang="en-US" sz="1400" kern="1200" dirty="0">
              <a:solidFill>
                <a:schemeClr val="bg1"/>
              </a:solidFill>
              <a:cs typeface="Calibri"/>
            </a:endParaRPr>
          </a:p>
          <a:p>
            <a:pPr defTabSz="315468">
              <a:spcAft>
                <a:spcPts val="600"/>
              </a:spcAft>
            </a:pPr>
            <a:r>
              <a:rPr lang="en-US" b="1" kern="1200" dirty="0">
                <a:solidFill>
                  <a:schemeClr val="accent4"/>
                </a:solidFill>
                <a:ea typeface="+mn-ea"/>
                <a:cs typeface="Calibri"/>
              </a:rPr>
              <a:t>Occupation</a:t>
            </a:r>
            <a:r>
              <a:rPr lang="en-US" sz="1400" kern="1200" dirty="0">
                <a:solidFill>
                  <a:schemeClr val="bg1"/>
                </a:solidFill>
                <a:ea typeface="+mn-ea"/>
                <a:cs typeface="Calibri"/>
              </a:rPr>
              <a:t>: College student</a:t>
            </a:r>
            <a:endParaRPr lang="en-US" sz="1400" kern="1200" dirty="0">
              <a:solidFill>
                <a:schemeClr val="bg1"/>
              </a:solidFill>
              <a:cs typeface="Calibri"/>
            </a:endParaRPr>
          </a:p>
        </p:txBody>
      </p:sp>
    </p:spTree>
    <p:extLst>
      <p:ext uri="{BB962C8B-B14F-4D97-AF65-F5344CB8AC3E}">
        <p14:creationId xmlns:p14="http://schemas.microsoft.com/office/powerpoint/2010/main" val="230922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724266" y="338814"/>
            <a:ext cx="4356858" cy="542285"/>
          </a:xfrm>
        </p:spPr>
        <p:txBody>
          <a:bodyPr>
            <a:noAutofit/>
          </a:bodyPr>
          <a:lstStyle/>
          <a:p>
            <a:pPr defTabSz="630936"/>
            <a:r>
              <a:rPr lang="en-GB" b="1" kern="1200" dirty="0">
                <a:solidFill>
                  <a:srgbClr val="FFFFFF"/>
                </a:solidFill>
                <a:latin typeface="+mj-lt"/>
                <a:ea typeface="+mj-ea"/>
                <a:cs typeface="+mj-cs"/>
              </a:rPr>
              <a:t>Persona</a:t>
            </a:r>
            <a:endParaRPr lang="en-GB" b="1" dirty="0">
              <a:solidFill>
                <a:srgbClr val="FFFFFF"/>
              </a:solidFill>
              <a:cs typeface="Calibri Light"/>
            </a:endParaRPr>
          </a:p>
        </p:txBody>
      </p:sp>
      <p:pic>
        <p:nvPicPr>
          <p:cNvPr id="2" name="Content Placeholder 9" descr="A person holding a phone&#10;&#10;Description automatically generated with low confidence"/>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53101" y="842040"/>
            <a:ext cx="1849868" cy="2792940"/>
          </a:xfrm>
        </p:spPr>
      </p:pic>
      <p:sp>
        <p:nvSpPr>
          <p:cNvPr id="9" name="TextBox 8"/>
          <p:cNvSpPr txBox="1"/>
          <p:nvPr/>
        </p:nvSpPr>
        <p:spPr>
          <a:xfrm>
            <a:off x="967056" y="2465938"/>
            <a:ext cx="8127087"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defTabSz="630936">
              <a:spcAft>
                <a:spcPts val="600"/>
              </a:spcAft>
            </a:pPr>
            <a:r>
              <a:rPr lang="en-US" b="1" kern="1200" dirty="0">
                <a:solidFill>
                  <a:schemeClr val="accent4"/>
                </a:solidFill>
                <a:ea typeface="+mn-lt"/>
                <a:cs typeface="+mn-lt"/>
              </a:rPr>
              <a:t>Profile</a:t>
            </a:r>
            <a:r>
              <a:rPr lang="en-US" sz="1400" kern="1200" dirty="0">
                <a:solidFill>
                  <a:schemeClr val="bg1"/>
                </a:solidFill>
                <a:ea typeface="+mn-lt"/>
                <a:cs typeface="+mn-lt"/>
              </a:rPr>
              <a:t>: </a:t>
            </a:r>
            <a:endParaRPr lang="en-US" dirty="0">
              <a:solidFill>
                <a:schemeClr val="bg1"/>
              </a:solidFill>
            </a:endParaRPr>
          </a:p>
          <a:p>
            <a:pPr lvl="0" defTabSz="630936">
              <a:spcAft>
                <a:spcPts val="600"/>
              </a:spcAft>
            </a:pPr>
            <a:r>
              <a:rPr lang="en-US" sz="1400" kern="1200" dirty="0">
                <a:solidFill>
                  <a:schemeClr val="bg1"/>
                </a:solidFill>
                <a:ea typeface="+mn-lt"/>
                <a:cs typeface="+mn-lt"/>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dirty="0">
              <a:solidFill>
                <a:schemeClr val="bg1"/>
              </a:solidFill>
            </a:endParaRPr>
          </a:p>
        </p:txBody>
      </p:sp>
      <p:sp>
        <p:nvSpPr>
          <p:cNvPr id="13" name="TextBox 12"/>
          <p:cNvSpPr txBox="1"/>
          <p:nvPr/>
        </p:nvSpPr>
        <p:spPr>
          <a:xfrm>
            <a:off x="967056" y="3989432"/>
            <a:ext cx="7746709" cy="2970044"/>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latin typeface="+mn-lt"/>
                <a:ea typeface="+mn-ea"/>
                <a:cs typeface="+mn-cs"/>
              </a:rPr>
              <a:t>Goals and Motivations</a:t>
            </a:r>
            <a:r>
              <a:rPr lang="en-US" sz="1400" kern="1200" dirty="0">
                <a:solidFill>
                  <a:schemeClr val="bg1"/>
                </a:solidFill>
                <a:latin typeface="+mn-lt"/>
                <a:ea typeface="+mn-ea"/>
                <a:cs typeface="+mn-cs"/>
              </a:rPr>
              <a:t>:</a:t>
            </a:r>
            <a:endParaRPr lang="en-US" sz="1400" dirty="0">
              <a:solidFill>
                <a:schemeClr val="bg1"/>
              </a:solidFill>
            </a:endParaRPr>
          </a:p>
          <a:p>
            <a:pPr marL="285750" indent="-285750" defTabSz="315468">
              <a:spcAft>
                <a:spcPts val="600"/>
              </a:spcAft>
              <a:buFont typeface="Arial"/>
              <a:buChar char="•"/>
            </a:pPr>
            <a:r>
              <a:rPr lang="en-US" sz="1400" kern="1200" dirty="0">
                <a:solidFill>
                  <a:schemeClr val="bg1"/>
                </a:solidFill>
                <a:latin typeface="+mn-lt"/>
                <a:ea typeface="+mn-ea"/>
                <a:cs typeface="+mn-cs"/>
              </a:rPr>
              <a:t>Ishika is a dedicated elementary school teacher who loves working with children. She has been teaching for three years and is always looking for ways to improve her classroom management and student engagement. Ishika is originally from India but moved to the US with her family when she was a child. She is fluent in English and Hindi and enjoys cooking traditional Indian dishes in her free time</a:t>
            </a:r>
            <a:endParaRPr lang="en-US" sz="1400" kern="1200" dirty="0">
              <a:solidFill>
                <a:schemeClr val="bg1"/>
              </a:solidFill>
              <a:latin typeface="+mn-lt"/>
              <a:cs typeface="Calibri"/>
            </a:endParaRPr>
          </a:p>
          <a:p>
            <a:pPr marL="285750" indent="-285750" defTabSz="315468">
              <a:spcAft>
                <a:spcPts val="600"/>
              </a:spcAft>
              <a:buFont typeface="Arial"/>
              <a:buChar char="•"/>
              <a:defRPr/>
            </a:pPr>
            <a:r>
              <a:rPr lang="en-US" sz="1400" kern="1200" dirty="0">
                <a:solidFill>
                  <a:schemeClr val="bg1"/>
                </a:solidFill>
                <a:cs typeface="Calibri"/>
              </a:rPr>
              <a:t>Ishika’s main goal is to create a safe and engaging learning environment for her students. She wants to be able to take attendance quickly and efficiently so she can spend more time teaching and less time on administrative tasks. Sarah is also motivated by the opportunity to track student attendance and identify patterns that might indicate a need for additional support.</a:t>
            </a:r>
          </a:p>
          <a:p>
            <a:pPr rtl="0">
              <a:spcAft>
                <a:spcPts val="600"/>
              </a:spcAft>
            </a:pPr>
            <a:endParaRPr lang="en-US" sz="1400" dirty="0">
              <a:solidFill>
                <a:schemeClr val="bg1"/>
              </a:solidFill>
              <a:cs typeface="Calibri"/>
            </a:endParaRPr>
          </a:p>
        </p:txBody>
      </p:sp>
      <p:sp>
        <p:nvSpPr>
          <p:cNvPr id="17" name="TextBox 1"/>
          <p:cNvSpPr txBox="1"/>
          <p:nvPr/>
        </p:nvSpPr>
        <p:spPr>
          <a:xfrm>
            <a:off x="989031" y="1270756"/>
            <a:ext cx="4590609" cy="1077218"/>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15468">
              <a:spcAft>
                <a:spcPts val="600"/>
              </a:spcAft>
            </a:pPr>
            <a:r>
              <a:rPr lang="en-US" b="1" kern="1200" dirty="0">
                <a:solidFill>
                  <a:schemeClr val="accent4"/>
                </a:solidFill>
                <a:ea typeface="+mn-ea"/>
                <a:cs typeface="Calibri"/>
              </a:rPr>
              <a:t>Name</a:t>
            </a:r>
            <a:r>
              <a:rPr lang="en-US" sz="1400" kern="1200" dirty="0">
                <a:solidFill>
                  <a:schemeClr val="bg1"/>
                </a:solidFill>
                <a:ea typeface="+mn-ea"/>
                <a:cs typeface="Calibri"/>
              </a:rPr>
              <a:t>: Ishika</a:t>
            </a:r>
            <a:endParaRPr lang="en-US" sz="1400" kern="1200" dirty="0">
              <a:solidFill>
                <a:schemeClr val="bg1"/>
              </a:solidFill>
              <a:cs typeface="Calibri"/>
            </a:endParaRPr>
          </a:p>
          <a:p>
            <a:pPr defTabSz="315468">
              <a:spcAft>
                <a:spcPts val="600"/>
              </a:spcAft>
            </a:pPr>
            <a:r>
              <a:rPr lang="en-US" b="1" kern="1200" dirty="0">
                <a:solidFill>
                  <a:schemeClr val="accent4"/>
                </a:solidFill>
                <a:ea typeface="+mn-ea"/>
                <a:cs typeface="Calibri"/>
              </a:rPr>
              <a:t>Age</a:t>
            </a:r>
            <a:r>
              <a:rPr lang="en-US" sz="1400" kern="1200" dirty="0">
                <a:solidFill>
                  <a:schemeClr val="bg1"/>
                </a:solidFill>
                <a:ea typeface="+mn-ea"/>
                <a:cs typeface="Calibri"/>
              </a:rPr>
              <a:t>: 27</a:t>
            </a:r>
            <a:endParaRPr lang="en-US" sz="1400" kern="1200" dirty="0">
              <a:solidFill>
                <a:schemeClr val="bg1"/>
              </a:solidFill>
              <a:cs typeface="Calibri"/>
            </a:endParaRPr>
          </a:p>
          <a:p>
            <a:pPr defTabSz="315468">
              <a:spcAft>
                <a:spcPts val="600"/>
              </a:spcAft>
            </a:pPr>
            <a:r>
              <a:rPr lang="en-US" b="1" kern="1200" dirty="0">
                <a:solidFill>
                  <a:schemeClr val="accent4"/>
                </a:solidFill>
                <a:ea typeface="+mn-ea"/>
                <a:cs typeface="Calibri"/>
              </a:rPr>
              <a:t>Occupation</a:t>
            </a:r>
            <a:r>
              <a:rPr lang="en-US" sz="1400" kern="1200" dirty="0">
                <a:solidFill>
                  <a:schemeClr val="bg1"/>
                </a:solidFill>
                <a:ea typeface="+mn-ea"/>
                <a:cs typeface="Calibri"/>
              </a:rPr>
              <a:t>: Elementary school teacher</a:t>
            </a:r>
            <a:endParaRPr lang="en-US" sz="1400" kern="1200" dirty="0">
              <a:solidFill>
                <a:schemeClr val="bg1"/>
              </a:solidFill>
              <a:cs typeface="Calibri"/>
            </a:endParaRPr>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{C7FA96F6-7B01-7C41-80AB-155CB52BF11D}tf10001060</Template>
  <TotalTime>4381</TotalTime>
  <Words>2005</Words>
  <Application>Microsoft Macintosh PowerPoint</Application>
  <PresentationFormat>Widescreen</PresentationFormat>
  <Paragraphs>323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Century Gothic</vt:lpstr>
      <vt:lpstr>Wingdings 3</vt:lpstr>
      <vt:lpstr>Vapor Trail</vt:lpstr>
      <vt:lpstr>Simply Online</vt:lpstr>
      <vt:lpstr>Agenda</vt:lpstr>
      <vt:lpstr>PowerPoint Presentation</vt:lpstr>
      <vt:lpstr>Project Description</vt:lpstr>
      <vt:lpstr>Improvement from Professor’s feedback</vt:lpstr>
      <vt:lpstr>Team Working Agreement</vt:lpstr>
      <vt:lpstr>Persona</vt:lpstr>
      <vt:lpstr>Persona</vt:lpstr>
      <vt:lpstr>Persona</vt:lpstr>
      <vt:lpstr>PowerPoint Presentation</vt:lpstr>
      <vt:lpstr>PowerPoint Presentation</vt:lpstr>
      <vt:lpstr>Technologies</vt:lpstr>
      <vt:lpstr>Architecture Diagram</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Velocity Report</vt:lpstr>
      <vt:lpstr>PowerPoint Presentation</vt:lpstr>
      <vt:lpstr>Committed and Completed Ratio </vt:lpstr>
      <vt:lpstr>PowerPoint Presentation</vt:lpstr>
      <vt:lpstr>PowerPoint Presentation</vt:lpstr>
      <vt:lpstr>PowerPoint Presentation</vt:lpstr>
      <vt:lpstr>PowerPoint Presentation</vt:lpstr>
      <vt:lpstr>PowerPoint Presentation</vt:lpstr>
      <vt:lpstr>API’s</vt:lpstr>
      <vt:lpstr>Api’s</vt:lpstr>
      <vt:lpstr>Api’s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AmarendraReddy Namburi</dc:creator>
  <cp:lastModifiedBy>Cholker, Ajay Kumar</cp:lastModifiedBy>
  <cp:revision>1145</cp:revision>
  <dcterms:created xsi:type="dcterms:W3CDTF">2013-07-15T20:26:40Z</dcterms:created>
  <dcterms:modified xsi:type="dcterms:W3CDTF">2023-05-04T02:37:23Z</dcterms:modified>
</cp:coreProperties>
</file>